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1.xml" ContentType="application/vnd.openxmlformats-officedocument.presentationml.notesSlide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notesSlides/notesSlide2.xml" ContentType="application/vnd.openxmlformats-officedocument.presentationml.notesSlide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notesSlides/notesSlide3.xml" ContentType="application/vnd.openxmlformats-officedocument.presentationml.notesSlide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85" r:id="rId2"/>
    <p:sldId id="267" r:id="rId3"/>
    <p:sldId id="276" r:id="rId4"/>
    <p:sldId id="268" r:id="rId5"/>
    <p:sldId id="256" r:id="rId6"/>
    <p:sldId id="270" r:id="rId7"/>
    <p:sldId id="271" r:id="rId8"/>
    <p:sldId id="265" r:id="rId9"/>
    <p:sldId id="272" r:id="rId10"/>
    <p:sldId id="273" r:id="rId11"/>
    <p:sldId id="274" r:id="rId12"/>
    <p:sldId id="266" r:id="rId13"/>
    <p:sldId id="277" r:id="rId14"/>
    <p:sldId id="278" r:id="rId15"/>
    <p:sldId id="289" r:id="rId16"/>
    <p:sldId id="280" r:id="rId17"/>
    <p:sldId id="275" r:id="rId18"/>
    <p:sldId id="281" r:id="rId19"/>
    <p:sldId id="288" r:id="rId20"/>
    <p:sldId id="284" r:id="rId21"/>
    <p:sldId id="287" r:id="rId22"/>
    <p:sldId id="283" r:id="rId23"/>
    <p:sldId id="286" r:id="rId2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BD6"/>
    <a:srgbClr val="EDC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91"/>
    <p:restoredTop sz="94650"/>
  </p:normalViewPr>
  <p:slideViewPr>
    <p:cSldViewPr snapToGrid="0">
      <p:cViewPr varScale="1">
        <p:scale>
          <a:sx n="119" d="100"/>
          <a:sy n="119" d="100"/>
        </p:scale>
        <p:origin x="20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A95633-19D0-494C-ACA3-550B8469BC6A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04FE6-E5FA-6646-A169-DD371C0085E5}">
      <dgm:prSet phldrT="[Testo]"/>
      <dgm:spPr>
        <a:solidFill>
          <a:srgbClr val="002060">
            <a:alpha val="23000"/>
          </a:srgbClr>
        </a:solidFill>
        <a:ln w="3175">
          <a:solidFill>
            <a:srgbClr val="002060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1C8A9BA0-9C31-824B-8582-7973BF5760BB}" type="sibTrans" cxnId="{FB212396-DBA8-CE4C-92D2-DFF22D2E9036}">
      <dgm:prSet/>
      <dgm:spPr/>
      <dgm:t>
        <a:bodyPr/>
        <a:lstStyle/>
        <a:p>
          <a:endParaRPr lang="it-IT"/>
        </a:p>
      </dgm:t>
    </dgm:pt>
    <dgm:pt modelId="{3A2CD27F-D49C-D54D-897C-4100AEDAAF4B}" type="parTrans" cxnId="{FB212396-DBA8-CE4C-92D2-DFF22D2E9036}">
      <dgm:prSet/>
      <dgm:spPr/>
      <dgm:t>
        <a:bodyPr/>
        <a:lstStyle/>
        <a:p>
          <a:endParaRPr lang="it-IT"/>
        </a:p>
      </dgm:t>
    </dgm:pt>
    <dgm:pt modelId="{E5C35F6A-DDBA-A44B-85E6-3F91A8F754CE}">
      <dgm:prSet phldrT="[Testo]"/>
      <dgm:spPr>
        <a:solidFill>
          <a:srgbClr val="92D050">
            <a:alpha val="23000"/>
          </a:srgbClr>
        </a:solidFill>
        <a:ln w="3175">
          <a:solidFill>
            <a:schemeClr val="accent6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C40BD526-BE8B-4044-917B-BF1EF68B20DB}" type="parTrans" cxnId="{A0A6F606-BFAA-D04F-A0AF-05C583F37A09}">
      <dgm:prSet/>
      <dgm:spPr/>
      <dgm:t>
        <a:bodyPr/>
        <a:lstStyle/>
        <a:p>
          <a:endParaRPr lang="it-IT"/>
        </a:p>
      </dgm:t>
    </dgm:pt>
    <dgm:pt modelId="{44333A5A-F453-E141-84E0-5BBD3D47EB62}" type="sibTrans" cxnId="{A0A6F606-BFAA-D04F-A0AF-05C583F37A09}">
      <dgm:prSet/>
      <dgm:spPr/>
      <dgm:t>
        <a:bodyPr/>
        <a:lstStyle/>
        <a:p>
          <a:endParaRPr lang="it-IT"/>
        </a:p>
      </dgm:t>
    </dgm:pt>
    <dgm:pt modelId="{D19D9ABA-063F-F94A-86EC-BCCF43E075E1}">
      <dgm:prSet phldrT="[Testo]"/>
      <dgm:spPr>
        <a:solidFill>
          <a:srgbClr val="FF0000">
            <a:alpha val="23000"/>
          </a:srgbClr>
        </a:solidFill>
        <a:ln w="3175">
          <a:solidFill>
            <a:srgbClr val="FF0000"/>
          </a:solidFill>
        </a:ln>
      </dgm:spPr>
      <dgm:t>
        <a:bodyPr/>
        <a:lstStyle/>
        <a:p>
          <a:r>
            <a:rPr lang="it-IT" dirty="0">
              <a:solidFill>
                <a:srgbClr val="FF0000">
                  <a:alpha val="0"/>
                </a:srgbClr>
              </a:solidFill>
            </a:rPr>
            <a:t>ciao</a:t>
          </a:r>
        </a:p>
      </dgm:t>
    </dgm:pt>
    <dgm:pt modelId="{6A7E1E81-A433-D240-BC10-1CD1F1599C4C}" type="parTrans" cxnId="{077356C7-17DE-AE4A-AD20-53F75D642FDF}">
      <dgm:prSet/>
      <dgm:spPr/>
      <dgm:t>
        <a:bodyPr/>
        <a:lstStyle/>
        <a:p>
          <a:endParaRPr lang="it-IT"/>
        </a:p>
      </dgm:t>
    </dgm:pt>
    <dgm:pt modelId="{DBCEB20D-6C1C-964D-98AC-848D4709D1D7}" type="sibTrans" cxnId="{077356C7-17DE-AE4A-AD20-53F75D642FDF}">
      <dgm:prSet/>
      <dgm:spPr/>
      <dgm:t>
        <a:bodyPr/>
        <a:lstStyle/>
        <a:p>
          <a:endParaRPr lang="it-IT"/>
        </a:p>
      </dgm:t>
    </dgm:pt>
    <dgm:pt modelId="{7496DCDD-DCFF-4E41-A1AC-6F335E2AB8D0}" type="pres">
      <dgm:prSet presAssocID="{CEA95633-19D0-494C-ACA3-550B8469BC6A}" presName="Name0" presStyleCnt="0">
        <dgm:presLayoutVars>
          <dgm:dir/>
          <dgm:resizeHandles val="exact"/>
        </dgm:presLayoutVars>
      </dgm:prSet>
      <dgm:spPr/>
    </dgm:pt>
    <dgm:pt modelId="{7703D3D2-5B3B-844A-B73B-2184575B34E9}" type="pres">
      <dgm:prSet presAssocID="{C3A04FE6-E5FA-6646-A169-DD371C0085E5}" presName="node" presStyleLbl="node1" presStyleIdx="0" presStyleCnt="3" custLinFactNeighborX="3891" custLinFactNeighborY="2179">
        <dgm:presLayoutVars>
          <dgm:bulletEnabled val="1"/>
        </dgm:presLayoutVars>
      </dgm:prSet>
      <dgm:spPr/>
    </dgm:pt>
    <dgm:pt modelId="{7DE6FB6F-0D88-BC41-BC6C-6347478497A0}" type="pres">
      <dgm:prSet presAssocID="{1C8A9BA0-9C31-824B-8582-7973BF5760BB}" presName="sibTrans" presStyleCnt="0"/>
      <dgm:spPr/>
    </dgm:pt>
    <dgm:pt modelId="{133D19F6-83CA-CA40-9C88-AF0453DEC1F8}" type="pres">
      <dgm:prSet presAssocID="{E5C35F6A-DDBA-A44B-85E6-3F91A8F754CE}" presName="node" presStyleLbl="node1" presStyleIdx="1" presStyleCnt="3" custLinFactX="-30479" custLinFactNeighborX="-100000">
        <dgm:presLayoutVars>
          <dgm:bulletEnabled val="1"/>
        </dgm:presLayoutVars>
      </dgm:prSet>
      <dgm:spPr/>
    </dgm:pt>
    <dgm:pt modelId="{C428D34B-ED2A-A745-A840-154135094175}" type="pres">
      <dgm:prSet presAssocID="{44333A5A-F453-E141-84E0-5BBD3D47EB62}" presName="sibTrans" presStyleCnt="0"/>
      <dgm:spPr/>
    </dgm:pt>
    <dgm:pt modelId="{5F113FD4-4DDC-B84F-8090-4D5F78396A15}" type="pres">
      <dgm:prSet presAssocID="{D19D9ABA-063F-F94A-86EC-BCCF43E075E1}" presName="node" presStyleLbl="node1" presStyleIdx="2" presStyleCnt="3" custLinFactX="-61348" custLinFactNeighborX="-100000">
        <dgm:presLayoutVars>
          <dgm:bulletEnabled val="1"/>
        </dgm:presLayoutVars>
      </dgm:prSet>
      <dgm:spPr/>
    </dgm:pt>
  </dgm:ptLst>
  <dgm:cxnLst>
    <dgm:cxn modelId="{A0A6F606-BFAA-D04F-A0AF-05C583F37A09}" srcId="{CEA95633-19D0-494C-ACA3-550B8469BC6A}" destId="{E5C35F6A-DDBA-A44B-85E6-3F91A8F754CE}" srcOrd="1" destOrd="0" parTransId="{C40BD526-BE8B-4044-917B-BF1EF68B20DB}" sibTransId="{44333A5A-F453-E141-84E0-5BBD3D47EB62}"/>
    <dgm:cxn modelId="{42A3B107-A719-4645-AE16-B80A3A1834E3}" type="presOf" srcId="{C3A04FE6-E5FA-6646-A169-DD371C0085E5}" destId="{7703D3D2-5B3B-844A-B73B-2184575B34E9}" srcOrd="0" destOrd="0" presId="urn:microsoft.com/office/officeart/2005/8/layout/hList6"/>
    <dgm:cxn modelId="{6B9C605B-AFC4-6949-8FD6-AD99AD54B3D6}" type="presOf" srcId="{CEA95633-19D0-494C-ACA3-550B8469BC6A}" destId="{7496DCDD-DCFF-4E41-A1AC-6F335E2AB8D0}" srcOrd="0" destOrd="0" presId="urn:microsoft.com/office/officeart/2005/8/layout/hList6"/>
    <dgm:cxn modelId="{FB212396-DBA8-CE4C-92D2-DFF22D2E9036}" srcId="{CEA95633-19D0-494C-ACA3-550B8469BC6A}" destId="{C3A04FE6-E5FA-6646-A169-DD371C0085E5}" srcOrd="0" destOrd="0" parTransId="{3A2CD27F-D49C-D54D-897C-4100AEDAAF4B}" sibTransId="{1C8A9BA0-9C31-824B-8582-7973BF5760BB}"/>
    <dgm:cxn modelId="{D3DFF3A5-8063-E44F-9C3D-F47817B696B1}" type="presOf" srcId="{E5C35F6A-DDBA-A44B-85E6-3F91A8F754CE}" destId="{133D19F6-83CA-CA40-9C88-AF0453DEC1F8}" srcOrd="0" destOrd="0" presId="urn:microsoft.com/office/officeart/2005/8/layout/hList6"/>
    <dgm:cxn modelId="{077356C7-17DE-AE4A-AD20-53F75D642FDF}" srcId="{CEA95633-19D0-494C-ACA3-550B8469BC6A}" destId="{D19D9ABA-063F-F94A-86EC-BCCF43E075E1}" srcOrd="2" destOrd="0" parTransId="{6A7E1E81-A433-D240-BC10-1CD1F1599C4C}" sibTransId="{DBCEB20D-6C1C-964D-98AC-848D4709D1D7}"/>
    <dgm:cxn modelId="{25BDEFED-F627-2E46-94A5-0796EBC2C1A4}" type="presOf" srcId="{D19D9ABA-063F-F94A-86EC-BCCF43E075E1}" destId="{5F113FD4-4DDC-B84F-8090-4D5F78396A15}" srcOrd="0" destOrd="0" presId="urn:microsoft.com/office/officeart/2005/8/layout/hList6"/>
    <dgm:cxn modelId="{2FBFD6A0-6861-CF4B-BCE7-7C234ADAABEB}" type="presParOf" srcId="{7496DCDD-DCFF-4E41-A1AC-6F335E2AB8D0}" destId="{7703D3D2-5B3B-844A-B73B-2184575B34E9}" srcOrd="0" destOrd="0" presId="urn:microsoft.com/office/officeart/2005/8/layout/hList6"/>
    <dgm:cxn modelId="{ABED5969-2050-E341-8BCE-394104595E00}" type="presParOf" srcId="{7496DCDD-DCFF-4E41-A1AC-6F335E2AB8D0}" destId="{7DE6FB6F-0D88-BC41-BC6C-6347478497A0}" srcOrd="1" destOrd="0" presId="urn:microsoft.com/office/officeart/2005/8/layout/hList6"/>
    <dgm:cxn modelId="{B4A7563D-C7C9-2F4D-8B87-F10E3A0B14DE}" type="presParOf" srcId="{7496DCDD-DCFF-4E41-A1AC-6F335E2AB8D0}" destId="{133D19F6-83CA-CA40-9C88-AF0453DEC1F8}" srcOrd="2" destOrd="0" presId="urn:microsoft.com/office/officeart/2005/8/layout/hList6"/>
    <dgm:cxn modelId="{1C830122-0DEB-2B4E-8302-ECAFC3459F29}" type="presParOf" srcId="{7496DCDD-DCFF-4E41-A1AC-6F335E2AB8D0}" destId="{C428D34B-ED2A-A745-A840-154135094175}" srcOrd="3" destOrd="0" presId="urn:microsoft.com/office/officeart/2005/8/layout/hList6"/>
    <dgm:cxn modelId="{F676BEEB-037C-D84B-AE9F-FD721E9F6DD8}" type="presParOf" srcId="{7496DCDD-DCFF-4E41-A1AC-6F335E2AB8D0}" destId="{5F113FD4-4DDC-B84F-8090-4D5F78396A15}" srcOrd="4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EA95633-19D0-494C-ACA3-550B8469BC6A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04FE6-E5FA-6646-A169-DD371C0085E5}">
      <dgm:prSet phldrT="[Testo]"/>
      <dgm:spPr>
        <a:solidFill>
          <a:srgbClr val="002060">
            <a:alpha val="23000"/>
          </a:srgbClr>
        </a:solidFill>
        <a:ln w="3175">
          <a:solidFill>
            <a:srgbClr val="002060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1C8A9BA0-9C31-824B-8582-7973BF5760BB}" type="sibTrans" cxnId="{FB212396-DBA8-CE4C-92D2-DFF22D2E9036}">
      <dgm:prSet/>
      <dgm:spPr/>
      <dgm:t>
        <a:bodyPr/>
        <a:lstStyle/>
        <a:p>
          <a:endParaRPr lang="it-IT"/>
        </a:p>
      </dgm:t>
    </dgm:pt>
    <dgm:pt modelId="{3A2CD27F-D49C-D54D-897C-4100AEDAAF4B}" type="parTrans" cxnId="{FB212396-DBA8-CE4C-92D2-DFF22D2E9036}">
      <dgm:prSet/>
      <dgm:spPr/>
      <dgm:t>
        <a:bodyPr/>
        <a:lstStyle/>
        <a:p>
          <a:endParaRPr lang="it-IT"/>
        </a:p>
      </dgm:t>
    </dgm:pt>
    <dgm:pt modelId="{E5C35F6A-DDBA-A44B-85E6-3F91A8F754CE}">
      <dgm:prSet phldrT="[Testo]"/>
      <dgm:spPr>
        <a:solidFill>
          <a:srgbClr val="92D050">
            <a:alpha val="23000"/>
          </a:srgbClr>
        </a:solidFill>
        <a:ln w="3175">
          <a:solidFill>
            <a:schemeClr val="accent6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C40BD526-BE8B-4044-917B-BF1EF68B20DB}" type="parTrans" cxnId="{A0A6F606-BFAA-D04F-A0AF-05C583F37A09}">
      <dgm:prSet/>
      <dgm:spPr/>
      <dgm:t>
        <a:bodyPr/>
        <a:lstStyle/>
        <a:p>
          <a:endParaRPr lang="it-IT"/>
        </a:p>
      </dgm:t>
    </dgm:pt>
    <dgm:pt modelId="{44333A5A-F453-E141-84E0-5BBD3D47EB62}" type="sibTrans" cxnId="{A0A6F606-BFAA-D04F-A0AF-05C583F37A09}">
      <dgm:prSet/>
      <dgm:spPr/>
      <dgm:t>
        <a:bodyPr/>
        <a:lstStyle/>
        <a:p>
          <a:endParaRPr lang="it-IT"/>
        </a:p>
      </dgm:t>
    </dgm:pt>
    <dgm:pt modelId="{D19D9ABA-063F-F94A-86EC-BCCF43E075E1}">
      <dgm:prSet phldrT="[Testo]"/>
      <dgm:spPr>
        <a:solidFill>
          <a:srgbClr val="FF0000">
            <a:alpha val="23000"/>
          </a:srgbClr>
        </a:solidFill>
        <a:ln w="3175">
          <a:solidFill>
            <a:srgbClr val="FF0000"/>
          </a:solidFill>
        </a:ln>
      </dgm:spPr>
      <dgm:t>
        <a:bodyPr/>
        <a:lstStyle/>
        <a:p>
          <a:r>
            <a:rPr lang="it-IT" dirty="0">
              <a:solidFill>
                <a:srgbClr val="FF0000">
                  <a:alpha val="0"/>
                </a:srgbClr>
              </a:solidFill>
            </a:rPr>
            <a:t>ciao</a:t>
          </a:r>
        </a:p>
      </dgm:t>
    </dgm:pt>
    <dgm:pt modelId="{6A7E1E81-A433-D240-BC10-1CD1F1599C4C}" type="parTrans" cxnId="{077356C7-17DE-AE4A-AD20-53F75D642FDF}">
      <dgm:prSet/>
      <dgm:spPr/>
      <dgm:t>
        <a:bodyPr/>
        <a:lstStyle/>
        <a:p>
          <a:endParaRPr lang="it-IT"/>
        </a:p>
      </dgm:t>
    </dgm:pt>
    <dgm:pt modelId="{DBCEB20D-6C1C-964D-98AC-848D4709D1D7}" type="sibTrans" cxnId="{077356C7-17DE-AE4A-AD20-53F75D642FDF}">
      <dgm:prSet/>
      <dgm:spPr/>
      <dgm:t>
        <a:bodyPr/>
        <a:lstStyle/>
        <a:p>
          <a:endParaRPr lang="it-IT"/>
        </a:p>
      </dgm:t>
    </dgm:pt>
    <dgm:pt modelId="{7496DCDD-DCFF-4E41-A1AC-6F335E2AB8D0}" type="pres">
      <dgm:prSet presAssocID="{CEA95633-19D0-494C-ACA3-550B8469BC6A}" presName="Name0" presStyleCnt="0">
        <dgm:presLayoutVars>
          <dgm:dir/>
          <dgm:resizeHandles val="exact"/>
        </dgm:presLayoutVars>
      </dgm:prSet>
      <dgm:spPr/>
    </dgm:pt>
    <dgm:pt modelId="{7703D3D2-5B3B-844A-B73B-2184575B34E9}" type="pres">
      <dgm:prSet presAssocID="{C3A04FE6-E5FA-6646-A169-DD371C0085E5}" presName="node" presStyleLbl="node1" presStyleIdx="0" presStyleCnt="3" custLinFactNeighborX="3891" custLinFactNeighborY="2179">
        <dgm:presLayoutVars>
          <dgm:bulletEnabled val="1"/>
        </dgm:presLayoutVars>
      </dgm:prSet>
      <dgm:spPr/>
    </dgm:pt>
    <dgm:pt modelId="{7DE6FB6F-0D88-BC41-BC6C-6347478497A0}" type="pres">
      <dgm:prSet presAssocID="{1C8A9BA0-9C31-824B-8582-7973BF5760BB}" presName="sibTrans" presStyleCnt="0"/>
      <dgm:spPr/>
    </dgm:pt>
    <dgm:pt modelId="{133D19F6-83CA-CA40-9C88-AF0453DEC1F8}" type="pres">
      <dgm:prSet presAssocID="{E5C35F6A-DDBA-A44B-85E6-3F91A8F754CE}" presName="node" presStyleLbl="node1" presStyleIdx="1" presStyleCnt="3" custLinFactX="-30479" custLinFactNeighborX="-100000">
        <dgm:presLayoutVars>
          <dgm:bulletEnabled val="1"/>
        </dgm:presLayoutVars>
      </dgm:prSet>
      <dgm:spPr/>
    </dgm:pt>
    <dgm:pt modelId="{C428D34B-ED2A-A745-A840-154135094175}" type="pres">
      <dgm:prSet presAssocID="{44333A5A-F453-E141-84E0-5BBD3D47EB62}" presName="sibTrans" presStyleCnt="0"/>
      <dgm:spPr/>
    </dgm:pt>
    <dgm:pt modelId="{5F113FD4-4DDC-B84F-8090-4D5F78396A15}" type="pres">
      <dgm:prSet presAssocID="{D19D9ABA-063F-F94A-86EC-BCCF43E075E1}" presName="node" presStyleLbl="node1" presStyleIdx="2" presStyleCnt="3" custLinFactX="-61348" custLinFactNeighborX="-100000">
        <dgm:presLayoutVars>
          <dgm:bulletEnabled val="1"/>
        </dgm:presLayoutVars>
      </dgm:prSet>
      <dgm:spPr/>
    </dgm:pt>
  </dgm:ptLst>
  <dgm:cxnLst>
    <dgm:cxn modelId="{A0A6F606-BFAA-D04F-A0AF-05C583F37A09}" srcId="{CEA95633-19D0-494C-ACA3-550B8469BC6A}" destId="{E5C35F6A-DDBA-A44B-85E6-3F91A8F754CE}" srcOrd="1" destOrd="0" parTransId="{C40BD526-BE8B-4044-917B-BF1EF68B20DB}" sibTransId="{44333A5A-F453-E141-84E0-5BBD3D47EB62}"/>
    <dgm:cxn modelId="{42A3B107-A719-4645-AE16-B80A3A1834E3}" type="presOf" srcId="{C3A04FE6-E5FA-6646-A169-DD371C0085E5}" destId="{7703D3D2-5B3B-844A-B73B-2184575B34E9}" srcOrd="0" destOrd="0" presId="urn:microsoft.com/office/officeart/2005/8/layout/hList6"/>
    <dgm:cxn modelId="{6B9C605B-AFC4-6949-8FD6-AD99AD54B3D6}" type="presOf" srcId="{CEA95633-19D0-494C-ACA3-550B8469BC6A}" destId="{7496DCDD-DCFF-4E41-A1AC-6F335E2AB8D0}" srcOrd="0" destOrd="0" presId="urn:microsoft.com/office/officeart/2005/8/layout/hList6"/>
    <dgm:cxn modelId="{FB212396-DBA8-CE4C-92D2-DFF22D2E9036}" srcId="{CEA95633-19D0-494C-ACA3-550B8469BC6A}" destId="{C3A04FE6-E5FA-6646-A169-DD371C0085E5}" srcOrd="0" destOrd="0" parTransId="{3A2CD27F-D49C-D54D-897C-4100AEDAAF4B}" sibTransId="{1C8A9BA0-9C31-824B-8582-7973BF5760BB}"/>
    <dgm:cxn modelId="{D3DFF3A5-8063-E44F-9C3D-F47817B696B1}" type="presOf" srcId="{E5C35F6A-DDBA-A44B-85E6-3F91A8F754CE}" destId="{133D19F6-83CA-CA40-9C88-AF0453DEC1F8}" srcOrd="0" destOrd="0" presId="urn:microsoft.com/office/officeart/2005/8/layout/hList6"/>
    <dgm:cxn modelId="{077356C7-17DE-AE4A-AD20-53F75D642FDF}" srcId="{CEA95633-19D0-494C-ACA3-550B8469BC6A}" destId="{D19D9ABA-063F-F94A-86EC-BCCF43E075E1}" srcOrd="2" destOrd="0" parTransId="{6A7E1E81-A433-D240-BC10-1CD1F1599C4C}" sibTransId="{DBCEB20D-6C1C-964D-98AC-848D4709D1D7}"/>
    <dgm:cxn modelId="{25BDEFED-F627-2E46-94A5-0796EBC2C1A4}" type="presOf" srcId="{D19D9ABA-063F-F94A-86EC-BCCF43E075E1}" destId="{5F113FD4-4DDC-B84F-8090-4D5F78396A15}" srcOrd="0" destOrd="0" presId="urn:microsoft.com/office/officeart/2005/8/layout/hList6"/>
    <dgm:cxn modelId="{2FBFD6A0-6861-CF4B-BCE7-7C234ADAABEB}" type="presParOf" srcId="{7496DCDD-DCFF-4E41-A1AC-6F335E2AB8D0}" destId="{7703D3D2-5B3B-844A-B73B-2184575B34E9}" srcOrd="0" destOrd="0" presId="urn:microsoft.com/office/officeart/2005/8/layout/hList6"/>
    <dgm:cxn modelId="{ABED5969-2050-E341-8BCE-394104595E00}" type="presParOf" srcId="{7496DCDD-DCFF-4E41-A1AC-6F335E2AB8D0}" destId="{7DE6FB6F-0D88-BC41-BC6C-6347478497A0}" srcOrd="1" destOrd="0" presId="urn:microsoft.com/office/officeart/2005/8/layout/hList6"/>
    <dgm:cxn modelId="{B4A7563D-C7C9-2F4D-8B87-F10E3A0B14DE}" type="presParOf" srcId="{7496DCDD-DCFF-4E41-A1AC-6F335E2AB8D0}" destId="{133D19F6-83CA-CA40-9C88-AF0453DEC1F8}" srcOrd="2" destOrd="0" presId="urn:microsoft.com/office/officeart/2005/8/layout/hList6"/>
    <dgm:cxn modelId="{1C830122-0DEB-2B4E-8302-ECAFC3459F29}" type="presParOf" srcId="{7496DCDD-DCFF-4E41-A1AC-6F335E2AB8D0}" destId="{C428D34B-ED2A-A745-A840-154135094175}" srcOrd="3" destOrd="0" presId="urn:microsoft.com/office/officeart/2005/8/layout/hList6"/>
    <dgm:cxn modelId="{F676BEEB-037C-D84B-AE9F-FD721E9F6DD8}" type="presParOf" srcId="{7496DCDD-DCFF-4E41-A1AC-6F335E2AB8D0}" destId="{5F113FD4-4DDC-B84F-8090-4D5F78396A15}" srcOrd="4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5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EA95633-19D0-494C-ACA3-550B8469BC6A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04FE6-E5FA-6646-A169-DD371C0085E5}">
      <dgm:prSet phldrT="[Testo]"/>
      <dgm:spPr>
        <a:solidFill>
          <a:srgbClr val="002060">
            <a:alpha val="23000"/>
          </a:srgbClr>
        </a:solidFill>
        <a:ln w="3175">
          <a:solidFill>
            <a:srgbClr val="002060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1C8A9BA0-9C31-824B-8582-7973BF5760BB}" type="sibTrans" cxnId="{FB212396-DBA8-CE4C-92D2-DFF22D2E9036}">
      <dgm:prSet/>
      <dgm:spPr/>
      <dgm:t>
        <a:bodyPr/>
        <a:lstStyle/>
        <a:p>
          <a:endParaRPr lang="it-IT"/>
        </a:p>
      </dgm:t>
    </dgm:pt>
    <dgm:pt modelId="{3A2CD27F-D49C-D54D-897C-4100AEDAAF4B}" type="parTrans" cxnId="{FB212396-DBA8-CE4C-92D2-DFF22D2E9036}">
      <dgm:prSet/>
      <dgm:spPr/>
      <dgm:t>
        <a:bodyPr/>
        <a:lstStyle/>
        <a:p>
          <a:endParaRPr lang="it-IT"/>
        </a:p>
      </dgm:t>
    </dgm:pt>
    <dgm:pt modelId="{E5C35F6A-DDBA-A44B-85E6-3F91A8F754CE}">
      <dgm:prSet phldrT="[Testo]"/>
      <dgm:spPr>
        <a:solidFill>
          <a:srgbClr val="92D050">
            <a:alpha val="23000"/>
          </a:srgbClr>
        </a:solidFill>
        <a:ln w="3175">
          <a:solidFill>
            <a:schemeClr val="accent6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C40BD526-BE8B-4044-917B-BF1EF68B20DB}" type="parTrans" cxnId="{A0A6F606-BFAA-D04F-A0AF-05C583F37A09}">
      <dgm:prSet/>
      <dgm:spPr/>
      <dgm:t>
        <a:bodyPr/>
        <a:lstStyle/>
        <a:p>
          <a:endParaRPr lang="it-IT"/>
        </a:p>
      </dgm:t>
    </dgm:pt>
    <dgm:pt modelId="{44333A5A-F453-E141-84E0-5BBD3D47EB62}" type="sibTrans" cxnId="{A0A6F606-BFAA-D04F-A0AF-05C583F37A09}">
      <dgm:prSet/>
      <dgm:spPr/>
      <dgm:t>
        <a:bodyPr/>
        <a:lstStyle/>
        <a:p>
          <a:endParaRPr lang="it-IT"/>
        </a:p>
      </dgm:t>
    </dgm:pt>
    <dgm:pt modelId="{D19D9ABA-063F-F94A-86EC-BCCF43E075E1}">
      <dgm:prSet phldrT="[Testo]"/>
      <dgm:spPr>
        <a:solidFill>
          <a:srgbClr val="FF0000">
            <a:alpha val="23000"/>
          </a:srgbClr>
        </a:solidFill>
        <a:ln w="3175">
          <a:solidFill>
            <a:srgbClr val="FF0000"/>
          </a:solidFill>
        </a:ln>
      </dgm:spPr>
      <dgm:t>
        <a:bodyPr/>
        <a:lstStyle/>
        <a:p>
          <a:r>
            <a:rPr lang="it-IT" dirty="0">
              <a:solidFill>
                <a:srgbClr val="FF0000">
                  <a:alpha val="0"/>
                </a:srgbClr>
              </a:solidFill>
            </a:rPr>
            <a:t>ciao</a:t>
          </a:r>
        </a:p>
      </dgm:t>
    </dgm:pt>
    <dgm:pt modelId="{6A7E1E81-A433-D240-BC10-1CD1F1599C4C}" type="parTrans" cxnId="{077356C7-17DE-AE4A-AD20-53F75D642FDF}">
      <dgm:prSet/>
      <dgm:spPr/>
      <dgm:t>
        <a:bodyPr/>
        <a:lstStyle/>
        <a:p>
          <a:endParaRPr lang="it-IT"/>
        </a:p>
      </dgm:t>
    </dgm:pt>
    <dgm:pt modelId="{DBCEB20D-6C1C-964D-98AC-848D4709D1D7}" type="sibTrans" cxnId="{077356C7-17DE-AE4A-AD20-53F75D642FDF}">
      <dgm:prSet/>
      <dgm:spPr/>
      <dgm:t>
        <a:bodyPr/>
        <a:lstStyle/>
        <a:p>
          <a:endParaRPr lang="it-IT"/>
        </a:p>
      </dgm:t>
    </dgm:pt>
    <dgm:pt modelId="{7496DCDD-DCFF-4E41-A1AC-6F335E2AB8D0}" type="pres">
      <dgm:prSet presAssocID="{CEA95633-19D0-494C-ACA3-550B8469BC6A}" presName="Name0" presStyleCnt="0">
        <dgm:presLayoutVars>
          <dgm:dir/>
          <dgm:resizeHandles val="exact"/>
        </dgm:presLayoutVars>
      </dgm:prSet>
      <dgm:spPr/>
    </dgm:pt>
    <dgm:pt modelId="{7703D3D2-5B3B-844A-B73B-2184575B34E9}" type="pres">
      <dgm:prSet presAssocID="{C3A04FE6-E5FA-6646-A169-DD371C0085E5}" presName="node" presStyleLbl="node1" presStyleIdx="0" presStyleCnt="3" custLinFactNeighborX="3891" custLinFactNeighborY="2179">
        <dgm:presLayoutVars>
          <dgm:bulletEnabled val="1"/>
        </dgm:presLayoutVars>
      </dgm:prSet>
      <dgm:spPr/>
    </dgm:pt>
    <dgm:pt modelId="{7DE6FB6F-0D88-BC41-BC6C-6347478497A0}" type="pres">
      <dgm:prSet presAssocID="{1C8A9BA0-9C31-824B-8582-7973BF5760BB}" presName="sibTrans" presStyleCnt="0"/>
      <dgm:spPr/>
    </dgm:pt>
    <dgm:pt modelId="{133D19F6-83CA-CA40-9C88-AF0453DEC1F8}" type="pres">
      <dgm:prSet presAssocID="{E5C35F6A-DDBA-A44B-85E6-3F91A8F754CE}" presName="node" presStyleLbl="node1" presStyleIdx="1" presStyleCnt="3" custLinFactX="-30479" custLinFactNeighborX="-100000">
        <dgm:presLayoutVars>
          <dgm:bulletEnabled val="1"/>
        </dgm:presLayoutVars>
      </dgm:prSet>
      <dgm:spPr/>
    </dgm:pt>
    <dgm:pt modelId="{C428D34B-ED2A-A745-A840-154135094175}" type="pres">
      <dgm:prSet presAssocID="{44333A5A-F453-E141-84E0-5BBD3D47EB62}" presName="sibTrans" presStyleCnt="0"/>
      <dgm:spPr/>
    </dgm:pt>
    <dgm:pt modelId="{5F113FD4-4DDC-B84F-8090-4D5F78396A15}" type="pres">
      <dgm:prSet presAssocID="{D19D9ABA-063F-F94A-86EC-BCCF43E075E1}" presName="node" presStyleLbl="node1" presStyleIdx="2" presStyleCnt="3" custLinFactX="-61348" custLinFactNeighborX="-100000">
        <dgm:presLayoutVars>
          <dgm:bulletEnabled val="1"/>
        </dgm:presLayoutVars>
      </dgm:prSet>
      <dgm:spPr/>
    </dgm:pt>
  </dgm:ptLst>
  <dgm:cxnLst>
    <dgm:cxn modelId="{A0A6F606-BFAA-D04F-A0AF-05C583F37A09}" srcId="{CEA95633-19D0-494C-ACA3-550B8469BC6A}" destId="{E5C35F6A-DDBA-A44B-85E6-3F91A8F754CE}" srcOrd="1" destOrd="0" parTransId="{C40BD526-BE8B-4044-917B-BF1EF68B20DB}" sibTransId="{44333A5A-F453-E141-84E0-5BBD3D47EB62}"/>
    <dgm:cxn modelId="{42A3B107-A719-4645-AE16-B80A3A1834E3}" type="presOf" srcId="{C3A04FE6-E5FA-6646-A169-DD371C0085E5}" destId="{7703D3D2-5B3B-844A-B73B-2184575B34E9}" srcOrd="0" destOrd="0" presId="urn:microsoft.com/office/officeart/2005/8/layout/hList6"/>
    <dgm:cxn modelId="{6B9C605B-AFC4-6949-8FD6-AD99AD54B3D6}" type="presOf" srcId="{CEA95633-19D0-494C-ACA3-550B8469BC6A}" destId="{7496DCDD-DCFF-4E41-A1AC-6F335E2AB8D0}" srcOrd="0" destOrd="0" presId="urn:microsoft.com/office/officeart/2005/8/layout/hList6"/>
    <dgm:cxn modelId="{FB212396-DBA8-CE4C-92D2-DFF22D2E9036}" srcId="{CEA95633-19D0-494C-ACA3-550B8469BC6A}" destId="{C3A04FE6-E5FA-6646-A169-DD371C0085E5}" srcOrd="0" destOrd="0" parTransId="{3A2CD27F-D49C-D54D-897C-4100AEDAAF4B}" sibTransId="{1C8A9BA0-9C31-824B-8582-7973BF5760BB}"/>
    <dgm:cxn modelId="{D3DFF3A5-8063-E44F-9C3D-F47817B696B1}" type="presOf" srcId="{E5C35F6A-DDBA-A44B-85E6-3F91A8F754CE}" destId="{133D19F6-83CA-CA40-9C88-AF0453DEC1F8}" srcOrd="0" destOrd="0" presId="urn:microsoft.com/office/officeart/2005/8/layout/hList6"/>
    <dgm:cxn modelId="{077356C7-17DE-AE4A-AD20-53F75D642FDF}" srcId="{CEA95633-19D0-494C-ACA3-550B8469BC6A}" destId="{D19D9ABA-063F-F94A-86EC-BCCF43E075E1}" srcOrd="2" destOrd="0" parTransId="{6A7E1E81-A433-D240-BC10-1CD1F1599C4C}" sibTransId="{DBCEB20D-6C1C-964D-98AC-848D4709D1D7}"/>
    <dgm:cxn modelId="{25BDEFED-F627-2E46-94A5-0796EBC2C1A4}" type="presOf" srcId="{D19D9ABA-063F-F94A-86EC-BCCF43E075E1}" destId="{5F113FD4-4DDC-B84F-8090-4D5F78396A15}" srcOrd="0" destOrd="0" presId="urn:microsoft.com/office/officeart/2005/8/layout/hList6"/>
    <dgm:cxn modelId="{2FBFD6A0-6861-CF4B-BCE7-7C234ADAABEB}" type="presParOf" srcId="{7496DCDD-DCFF-4E41-A1AC-6F335E2AB8D0}" destId="{7703D3D2-5B3B-844A-B73B-2184575B34E9}" srcOrd="0" destOrd="0" presId="urn:microsoft.com/office/officeart/2005/8/layout/hList6"/>
    <dgm:cxn modelId="{ABED5969-2050-E341-8BCE-394104595E00}" type="presParOf" srcId="{7496DCDD-DCFF-4E41-A1AC-6F335E2AB8D0}" destId="{7DE6FB6F-0D88-BC41-BC6C-6347478497A0}" srcOrd="1" destOrd="0" presId="urn:microsoft.com/office/officeart/2005/8/layout/hList6"/>
    <dgm:cxn modelId="{B4A7563D-C7C9-2F4D-8B87-F10E3A0B14DE}" type="presParOf" srcId="{7496DCDD-DCFF-4E41-A1AC-6F335E2AB8D0}" destId="{133D19F6-83CA-CA40-9C88-AF0453DEC1F8}" srcOrd="2" destOrd="0" presId="urn:microsoft.com/office/officeart/2005/8/layout/hList6"/>
    <dgm:cxn modelId="{1C830122-0DEB-2B4E-8302-ECAFC3459F29}" type="presParOf" srcId="{7496DCDD-DCFF-4E41-A1AC-6F335E2AB8D0}" destId="{C428D34B-ED2A-A745-A840-154135094175}" srcOrd="3" destOrd="0" presId="urn:microsoft.com/office/officeart/2005/8/layout/hList6"/>
    <dgm:cxn modelId="{F676BEEB-037C-D84B-AE9F-FD721E9F6DD8}" type="presParOf" srcId="{7496DCDD-DCFF-4E41-A1AC-6F335E2AB8D0}" destId="{5F113FD4-4DDC-B84F-8090-4D5F78396A15}" srcOrd="4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5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EA95633-19D0-494C-ACA3-550B8469BC6A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04FE6-E5FA-6646-A169-DD371C0085E5}">
      <dgm:prSet phldrT="[Testo]"/>
      <dgm:spPr>
        <a:solidFill>
          <a:srgbClr val="002060">
            <a:alpha val="23000"/>
          </a:srgbClr>
        </a:solidFill>
        <a:ln w="3175">
          <a:solidFill>
            <a:srgbClr val="002060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1C8A9BA0-9C31-824B-8582-7973BF5760BB}" type="sibTrans" cxnId="{FB212396-DBA8-CE4C-92D2-DFF22D2E9036}">
      <dgm:prSet/>
      <dgm:spPr/>
      <dgm:t>
        <a:bodyPr/>
        <a:lstStyle/>
        <a:p>
          <a:endParaRPr lang="it-IT"/>
        </a:p>
      </dgm:t>
    </dgm:pt>
    <dgm:pt modelId="{3A2CD27F-D49C-D54D-897C-4100AEDAAF4B}" type="parTrans" cxnId="{FB212396-DBA8-CE4C-92D2-DFF22D2E9036}">
      <dgm:prSet/>
      <dgm:spPr/>
      <dgm:t>
        <a:bodyPr/>
        <a:lstStyle/>
        <a:p>
          <a:endParaRPr lang="it-IT"/>
        </a:p>
      </dgm:t>
    </dgm:pt>
    <dgm:pt modelId="{E5C35F6A-DDBA-A44B-85E6-3F91A8F754CE}">
      <dgm:prSet phldrT="[Testo]"/>
      <dgm:spPr>
        <a:solidFill>
          <a:srgbClr val="92D050">
            <a:alpha val="23000"/>
          </a:srgbClr>
        </a:solidFill>
        <a:ln w="3175">
          <a:solidFill>
            <a:schemeClr val="accent6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C40BD526-BE8B-4044-917B-BF1EF68B20DB}" type="parTrans" cxnId="{A0A6F606-BFAA-D04F-A0AF-05C583F37A09}">
      <dgm:prSet/>
      <dgm:spPr/>
      <dgm:t>
        <a:bodyPr/>
        <a:lstStyle/>
        <a:p>
          <a:endParaRPr lang="it-IT"/>
        </a:p>
      </dgm:t>
    </dgm:pt>
    <dgm:pt modelId="{44333A5A-F453-E141-84E0-5BBD3D47EB62}" type="sibTrans" cxnId="{A0A6F606-BFAA-D04F-A0AF-05C583F37A09}">
      <dgm:prSet/>
      <dgm:spPr/>
      <dgm:t>
        <a:bodyPr/>
        <a:lstStyle/>
        <a:p>
          <a:endParaRPr lang="it-IT"/>
        </a:p>
      </dgm:t>
    </dgm:pt>
    <dgm:pt modelId="{D19D9ABA-063F-F94A-86EC-BCCF43E075E1}">
      <dgm:prSet phldrT="[Testo]"/>
      <dgm:spPr>
        <a:solidFill>
          <a:srgbClr val="FF0000">
            <a:alpha val="23000"/>
          </a:srgbClr>
        </a:solidFill>
        <a:ln w="3175">
          <a:solidFill>
            <a:srgbClr val="FF0000"/>
          </a:solidFill>
        </a:ln>
      </dgm:spPr>
      <dgm:t>
        <a:bodyPr/>
        <a:lstStyle/>
        <a:p>
          <a:r>
            <a:rPr lang="it-IT" dirty="0">
              <a:solidFill>
                <a:srgbClr val="FF0000">
                  <a:alpha val="0"/>
                </a:srgbClr>
              </a:solidFill>
            </a:rPr>
            <a:t>ciao</a:t>
          </a:r>
        </a:p>
      </dgm:t>
    </dgm:pt>
    <dgm:pt modelId="{6A7E1E81-A433-D240-BC10-1CD1F1599C4C}" type="parTrans" cxnId="{077356C7-17DE-AE4A-AD20-53F75D642FDF}">
      <dgm:prSet/>
      <dgm:spPr/>
      <dgm:t>
        <a:bodyPr/>
        <a:lstStyle/>
        <a:p>
          <a:endParaRPr lang="it-IT"/>
        </a:p>
      </dgm:t>
    </dgm:pt>
    <dgm:pt modelId="{DBCEB20D-6C1C-964D-98AC-848D4709D1D7}" type="sibTrans" cxnId="{077356C7-17DE-AE4A-AD20-53F75D642FDF}">
      <dgm:prSet/>
      <dgm:spPr/>
      <dgm:t>
        <a:bodyPr/>
        <a:lstStyle/>
        <a:p>
          <a:endParaRPr lang="it-IT"/>
        </a:p>
      </dgm:t>
    </dgm:pt>
    <dgm:pt modelId="{7496DCDD-DCFF-4E41-A1AC-6F335E2AB8D0}" type="pres">
      <dgm:prSet presAssocID="{CEA95633-19D0-494C-ACA3-550B8469BC6A}" presName="Name0" presStyleCnt="0">
        <dgm:presLayoutVars>
          <dgm:dir/>
          <dgm:resizeHandles val="exact"/>
        </dgm:presLayoutVars>
      </dgm:prSet>
      <dgm:spPr/>
    </dgm:pt>
    <dgm:pt modelId="{7703D3D2-5B3B-844A-B73B-2184575B34E9}" type="pres">
      <dgm:prSet presAssocID="{C3A04FE6-E5FA-6646-A169-DD371C0085E5}" presName="node" presStyleLbl="node1" presStyleIdx="0" presStyleCnt="3" custLinFactNeighborX="3891" custLinFactNeighborY="2179">
        <dgm:presLayoutVars>
          <dgm:bulletEnabled val="1"/>
        </dgm:presLayoutVars>
      </dgm:prSet>
      <dgm:spPr/>
    </dgm:pt>
    <dgm:pt modelId="{7DE6FB6F-0D88-BC41-BC6C-6347478497A0}" type="pres">
      <dgm:prSet presAssocID="{1C8A9BA0-9C31-824B-8582-7973BF5760BB}" presName="sibTrans" presStyleCnt="0"/>
      <dgm:spPr/>
    </dgm:pt>
    <dgm:pt modelId="{133D19F6-83CA-CA40-9C88-AF0453DEC1F8}" type="pres">
      <dgm:prSet presAssocID="{E5C35F6A-DDBA-A44B-85E6-3F91A8F754CE}" presName="node" presStyleLbl="node1" presStyleIdx="1" presStyleCnt="3" custLinFactX="-30479" custLinFactNeighborX="-100000">
        <dgm:presLayoutVars>
          <dgm:bulletEnabled val="1"/>
        </dgm:presLayoutVars>
      </dgm:prSet>
      <dgm:spPr/>
    </dgm:pt>
    <dgm:pt modelId="{C428D34B-ED2A-A745-A840-154135094175}" type="pres">
      <dgm:prSet presAssocID="{44333A5A-F453-E141-84E0-5BBD3D47EB62}" presName="sibTrans" presStyleCnt="0"/>
      <dgm:spPr/>
    </dgm:pt>
    <dgm:pt modelId="{5F113FD4-4DDC-B84F-8090-4D5F78396A15}" type="pres">
      <dgm:prSet presAssocID="{D19D9ABA-063F-F94A-86EC-BCCF43E075E1}" presName="node" presStyleLbl="node1" presStyleIdx="2" presStyleCnt="3" custLinFactX="-61348" custLinFactNeighborX="-100000">
        <dgm:presLayoutVars>
          <dgm:bulletEnabled val="1"/>
        </dgm:presLayoutVars>
      </dgm:prSet>
      <dgm:spPr/>
    </dgm:pt>
  </dgm:ptLst>
  <dgm:cxnLst>
    <dgm:cxn modelId="{A0A6F606-BFAA-D04F-A0AF-05C583F37A09}" srcId="{CEA95633-19D0-494C-ACA3-550B8469BC6A}" destId="{E5C35F6A-DDBA-A44B-85E6-3F91A8F754CE}" srcOrd="1" destOrd="0" parTransId="{C40BD526-BE8B-4044-917B-BF1EF68B20DB}" sibTransId="{44333A5A-F453-E141-84E0-5BBD3D47EB62}"/>
    <dgm:cxn modelId="{42A3B107-A719-4645-AE16-B80A3A1834E3}" type="presOf" srcId="{C3A04FE6-E5FA-6646-A169-DD371C0085E5}" destId="{7703D3D2-5B3B-844A-B73B-2184575B34E9}" srcOrd="0" destOrd="0" presId="urn:microsoft.com/office/officeart/2005/8/layout/hList6"/>
    <dgm:cxn modelId="{6B9C605B-AFC4-6949-8FD6-AD99AD54B3D6}" type="presOf" srcId="{CEA95633-19D0-494C-ACA3-550B8469BC6A}" destId="{7496DCDD-DCFF-4E41-A1AC-6F335E2AB8D0}" srcOrd="0" destOrd="0" presId="urn:microsoft.com/office/officeart/2005/8/layout/hList6"/>
    <dgm:cxn modelId="{FB212396-DBA8-CE4C-92D2-DFF22D2E9036}" srcId="{CEA95633-19D0-494C-ACA3-550B8469BC6A}" destId="{C3A04FE6-E5FA-6646-A169-DD371C0085E5}" srcOrd="0" destOrd="0" parTransId="{3A2CD27F-D49C-D54D-897C-4100AEDAAF4B}" sibTransId="{1C8A9BA0-9C31-824B-8582-7973BF5760BB}"/>
    <dgm:cxn modelId="{D3DFF3A5-8063-E44F-9C3D-F47817B696B1}" type="presOf" srcId="{E5C35F6A-DDBA-A44B-85E6-3F91A8F754CE}" destId="{133D19F6-83CA-CA40-9C88-AF0453DEC1F8}" srcOrd="0" destOrd="0" presId="urn:microsoft.com/office/officeart/2005/8/layout/hList6"/>
    <dgm:cxn modelId="{077356C7-17DE-AE4A-AD20-53F75D642FDF}" srcId="{CEA95633-19D0-494C-ACA3-550B8469BC6A}" destId="{D19D9ABA-063F-F94A-86EC-BCCF43E075E1}" srcOrd="2" destOrd="0" parTransId="{6A7E1E81-A433-D240-BC10-1CD1F1599C4C}" sibTransId="{DBCEB20D-6C1C-964D-98AC-848D4709D1D7}"/>
    <dgm:cxn modelId="{25BDEFED-F627-2E46-94A5-0796EBC2C1A4}" type="presOf" srcId="{D19D9ABA-063F-F94A-86EC-BCCF43E075E1}" destId="{5F113FD4-4DDC-B84F-8090-4D5F78396A15}" srcOrd="0" destOrd="0" presId="urn:microsoft.com/office/officeart/2005/8/layout/hList6"/>
    <dgm:cxn modelId="{2FBFD6A0-6861-CF4B-BCE7-7C234ADAABEB}" type="presParOf" srcId="{7496DCDD-DCFF-4E41-A1AC-6F335E2AB8D0}" destId="{7703D3D2-5B3B-844A-B73B-2184575B34E9}" srcOrd="0" destOrd="0" presId="urn:microsoft.com/office/officeart/2005/8/layout/hList6"/>
    <dgm:cxn modelId="{ABED5969-2050-E341-8BCE-394104595E00}" type="presParOf" srcId="{7496DCDD-DCFF-4E41-A1AC-6F335E2AB8D0}" destId="{7DE6FB6F-0D88-BC41-BC6C-6347478497A0}" srcOrd="1" destOrd="0" presId="urn:microsoft.com/office/officeart/2005/8/layout/hList6"/>
    <dgm:cxn modelId="{B4A7563D-C7C9-2F4D-8B87-F10E3A0B14DE}" type="presParOf" srcId="{7496DCDD-DCFF-4E41-A1AC-6F335E2AB8D0}" destId="{133D19F6-83CA-CA40-9C88-AF0453DEC1F8}" srcOrd="2" destOrd="0" presId="urn:microsoft.com/office/officeart/2005/8/layout/hList6"/>
    <dgm:cxn modelId="{1C830122-0DEB-2B4E-8302-ECAFC3459F29}" type="presParOf" srcId="{7496DCDD-DCFF-4E41-A1AC-6F335E2AB8D0}" destId="{C428D34B-ED2A-A745-A840-154135094175}" srcOrd="3" destOrd="0" presId="urn:microsoft.com/office/officeart/2005/8/layout/hList6"/>
    <dgm:cxn modelId="{F676BEEB-037C-D84B-AE9F-FD721E9F6DD8}" type="presParOf" srcId="{7496DCDD-DCFF-4E41-A1AC-6F335E2AB8D0}" destId="{5F113FD4-4DDC-B84F-8090-4D5F78396A15}" srcOrd="4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6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EA95633-19D0-494C-ACA3-550B8469BC6A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04FE6-E5FA-6646-A169-DD371C0085E5}">
      <dgm:prSet phldrT="[Testo]"/>
      <dgm:spPr>
        <a:solidFill>
          <a:srgbClr val="002060">
            <a:alpha val="23000"/>
          </a:srgbClr>
        </a:solidFill>
        <a:ln w="3175">
          <a:solidFill>
            <a:srgbClr val="002060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1C8A9BA0-9C31-824B-8582-7973BF5760BB}" type="sibTrans" cxnId="{FB212396-DBA8-CE4C-92D2-DFF22D2E9036}">
      <dgm:prSet/>
      <dgm:spPr/>
      <dgm:t>
        <a:bodyPr/>
        <a:lstStyle/>
        <a:p>
          <a:endParaRPr lang="it-IT"/>
        </a:p>
      </dgm:t>
    </dgm:pt>
    <dgm:pt modelId="{3A2CD27F-D49C-D54D-897C-4100AEDAAF4B}" type="parTrans" cxnId="{FB212396-DBA8-CE4C-92D2-DFF22D2E9036}">
      <dgm:prSet/>
      <dgm:spPr/>
      <dgm:t>
        <a:bodyPr/>
        <a:lstStyle/>
        <a:p>
          <a:endParaRPr lang="it-IT"/>
        </a:p>
      </dgm:t>
    </dgm:pt>
    <dgm:pt modelId="{E5C35F6A-DDBA-A44B-85E6-3F91A8F754CE}">
      <dgm:prSet phldrT="[Testo]"/>
      <dgm:spPr>
        <a:solidFill>
          <a:srgbClr val="92D050">
            <a:alpha val="23000"/>
          </a:srgbClr>
        </a:solidFill>
        <a:ln w="3175">
          <a:solidFill>
            <a:schemeClr val="accent6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C40BD526-BE8B-4044-917B-BF1EF68B20DB}" type="parTrans" cxnId="{A0A6F606-BFAA-D04F-A0AF-05C583F37A09}">
      <dgm:prSet/>
      <dgm:spPr/>
      <dgm:t>
        <a:bodyPr/>
        <a:lstStyle/>
        <a:p>
          <a:endParaRPr lang="it-IT"/>
        </a:p>
      </dgm:t>
    </dgm:pt>
    <dgm:pt modelId="{44333A5A-F453-E141-84E0-5BBD3D47EB62}" type="sibTrans" cxnId="{A0A6F606-BFAA-D04F-A0AF-05C583F37A09}">
      <dgm:prSet/>
      <dgm:spPr/>
      <dgm:t>
        <a:bodyPr/>
        <a:lstStyle/>
        <a:p>
          <a:endParaRPr lang="it-IT"/>
        </a:p>
      </dgm:t>
    </dgm:pt>
    <dgm:pt modelId="{D19D9ABA-063F-F94A-86EC-BCCF43E075E1}">
      <dgm:prSet phldrT="[Testo]"/>
      <dgm:spPr>
        <a:solidFill>
          <a:srgbClr val="FF0000">
            <a:alpha val="23000"/>
          </a:srgbClr>
        </a:solidFill>
        <a:ln w="3175">
          <a:solidFill>
            <a:srgbClr val="FF0000"/>
          </a:solidFill>
        </a:ln>
      </dgm:spPr>
      <dgm:t>
        <a:bodyPr/>
        <a:lstStyle/>
        <a:p>
          <a:r>
            <a:rPr lang="it-IT" dirty="0">
              <a:solidFill>
                <a:srgbClr val="FF0000">
                  <a:alpha val="0"/>
                </a:srgbClr>
              </a:solidFill>
            </a:rPr>
            <a:t>ciao</a:t>
          </a:r>
        </a:p>
      </dgm:t>
    </dgm:pt>
    <dgm:pt modelId="{6A7E1E81-A433-D240-BC10-1CD1F1599C4C}" type="parTrans" cxnId="{077356C7-17DE-AE4A-AD20-53F75D642FDF}">
      <dgm:prSet/>
      <dgm:spPr/>
      <dgm:t>
        <a:bodyPr/>
        <a:lstStyle/>
        <a:p>
          <a:endParaRPr lang="it-IT"/>
        </a:p>
      </dgm:t>
    </dgm:pt>
    <dgm:pt modelId="{DBCEB20D-6C1C-964D-98AC-848D4709D1D7}" type="sibTrans" cxnId="{077356C7-17DE-AE4A-AD20-53F75D642FDF}">
      <dgm:prSet/>
      <dgm:spPr/>
      <dgm:t>
        <a:bodyPr/>
        <a:lstStyle/>
        <a:p>
          <a:endParaRPr lang="it-IT"/>
        </a:p>
      </dgm:t>
    </dgm:pt>
    <dgm:pt modelId="{7496DCDD-DCFF-4E41-A1AC-6F335E2AB8D0}" type="pres">
      <dgm:prSet presAssocID="{CEA95633-19D0-494C-ACA3-550B8469BC6A}" presName="Name0" presStyleCnt="0">
        <dgm:presLayoutVars>
          <dgm:dir/>
          <dgm:resizeHandles val="exact"/>
        </dgm:presLayoutVars>
      </dgm:prSet>
      <dgm:spPr/>
    </dgm:pt>
    <dgm:pt modelId="{7703D3D2-5B3B-844A-B73B-2184575B34E9}" type="pres">
      <dgm:prSet presAssocID="{C3A04FE6-E5FA-6646-A169-DD371C0085E5}" presName="node" presStyleLbl="node1" presStyleIdx="0" presStyleCnt="3" custLinFactNeighborX="3891" custLinFactNeighborY="2179">
        <dgm:presLayoutVars>
          <dgm:bulletEnabled val="1"/>
        </dgm:presLayoutVars>
      </dgm:prSet>
      <dgm:spPr/>
    </dgm:pt>
    <dgm:pt modelId="{7DE6FB6F-0D88-BC41-BC6C-6347478497A0}" type="pres">
      <dgm:prSet presAssocID="{1C8A9BA0-9C31-824B-8582-7973BF5760BB}" presName="sibTrans" presStyleCnt="0"/>
      <dgm:spPr/>
    </dgm:pt>
    <dgm:pt modelId="{133D19F6-83CA-CA40-9C88-AF0453DEC1F8}" type="pres">
      <dgm:prSet presAssocID="{E5C35F6A-DDBA-A44B-85E6-3F91A8F754CE}" presName="node" presStyleLbl="node1" presStyleIdx="1" presStyleCnt="3" custLinFactX="-30479" custLinFactNeighborX="-100000">
        <dgm:presLayoutVars>
          <dgm:bulletEnabled val="1"/>
        </dgm:presLayoutVars>
      </dgm:prSet>
      <dgm:spPr/>
    </dgm:pt>
    <dgm:pt modelId="{C428D34B-ED2A-A745-A840-154135094175}" type="pres">
      <dgm:prSet presAssocID="{44333A5A-F453-E141-84E0-5BBD3D47EB62}" presName="sibTrans" presStyleCnt="0"/>
      <dgm:spPr/>
    </dgm:pt>
    <dgm:pt modelId="{5F113FD4-4DDC-B84F-8090-4D5F78396A15}" type="pres">
      <dgm:prSet presAssocID="{D19D9ABA-063F-F94A-86EC-BCCF43E075E1}" presName="node" presStyleLbl="node1" presStyleIdx="2" presStyleCnt="3" custLinFactX="-61348" custLinFactNeighborX="-100000">
        <dgm:presLayoutVars>
          <dgm:bulletEnabled val="1"/>
        </dgm:presLayoutVars>
      </dgm:prSet>
      <dgm:spPr/>
    </dgm:pt>
  </dgm:ptLst>
  <dgm:cxnLst>
    <dgm:cxn modelId="{A0A6F606-BFAA-D04F-A0AF-05C583F37A09}" srcId="{CEA95633-19D0-494C-ACA3-550B8469BC6A}" destId="{E5C35F6A-DDBA-A44B-85E6-3F91A8F754CE}" srcOrd="1" destOrd="0" parTransId="{C40BD526-BE8B-4044-917B-BF1EF68B20DB}" sibTransId="{44333A5A-F453-E141-84E0-5BBD3D47EB62}"/>
    <dgm:cxn modelId="{42A3B107-A719-4645-AE16-B80A3A1834E3}" type="presOf" srcId="{C3A04FE6-E5FA-6646-A169-DD371C0085E5}" destId="{7703D3D2-5B3B-844A-B73B-2184575B34E9}" srcOrd="0" destOrd="0" presId="urn:microsoft.com/office/officeart/2005/8/layout/hList6"/>
    <dgm:cxn modelId="{6B9C605B-AFC4-6949-8FD6-AD99AD54B3D6}" type="presOf" srcId="{CEA95633-19D0-494C-ACA3-550B8469BC6A}" destId="{7496DCDD-DCFF-4E41-A1AC-6F335E2AB8D0}" srcOrd="0" destOrd="0" presId="urn:microsoft.com/office/officeart/2005/8/layout/hList6"/>
    <dgm:cxn modelId="{FB212396-DBA8-CE4C-92D2-DFF22D2E9036}" srcId="{CEA95633-19D0-494C-ACA3-550B8469BC6A}" destId="{C3A04FE6-E5FA-6646-A169-DD371C0085E5}" srcOrd="0" destOrd="0" parTransId="{3A2CD27F-D49C-D54D-897C-4100AEDAAF4B}" sibTransId="{1C8A9BA0-9C31-824B-8582-7973BF5760BB}"/>
    <dgm:cxn modelId="{D3DFF3A5-8063-E44F-9C3D-F47817B696B1}" type="presOf" srcId="{E5C35F6A-DDBA-A44B-85E6-3F91A8F754CE}" destId="{133D19F6-83CA-CA40-9C88-AF0453DEC1F8}" srcOrd="0" destOrd="0" presId="urn:microsoft.com/office/officeart/2005/8/layout/hList6"/>
    <dgm:cxn modelId="{077356C7-17DE-AE4A-AD20-53F75D642FDF}" srcId="{CEA95633-19D0-494C-ACA3-550B8469BC6A}" destId="{D19D9ABA-063F-F94A-86EC-BCCF43E075E1}" srcOrd="2" destOrd="0" parTransId="{6A7E1E81-A433-D240-BC10-1CD1F1599C4C}" sibTransId="{DBCEB20D-6C1C-964D-98AC-848D4709D1D7}"/>
    <dgm:cxn modelId="{25BDEFED-F627-2E46-94A5-0796EBC2C1A4}" type="presOf" srcId="{D19D9ABA-063F-F94A-86EC-BCCF43E075E1}" destId="{5F113FD4-4DDC-B84F-8090-4D5F78396A15}" srcOrd="0" destOrd="0" presId="urn:microsoft.com/office/officeart/2005/8/layout/hList6"/>
    <dgm:cxn modelId="{2FBFD6A0-6861-CF4B-BCE7-7C234ADAABEB}" type="presParOf" srcId="{7496DCDD-DCFF-4E41-A1AC-6F335E2AB8D0}" destId="{7703D3D2-5B3B-844A-B73B-2184575B34E9}" srcOrd="0" destOrd="0" presId="urn:microsoft.com/office/officeart/2005/8/layout/hList6"/>
    <dgm:cxn modelId="{ABED5969-2050-E341-8BCE-394104595E00}" type="presParOf" srcId="{7496DCDD-DCFF-4E41-A1AC-6F335E2AB8D0}" destId="{7DE6FB6F-0D88-BC41-BC6C-6347478497A0}" srcOrd="1" destOrd="0" presId="urn:microsoft.com/office/officeart/2005/8/layout/hList6"/>
    <dgm:cxn modelId="{B4A7563D-C7C9-2F4D-8B87-F10E3A0B14DE}" type="presParOf" srcId="{7496DCDD-DCFF-4E41-A1AC-6F335E2AB8D0}" destId="{133D19F6-83CA-CA40-9C88-AF0453DEC1F8}" srcOrd="2" destOrd="0" presId="urn:microsoft.com/office/officeart/2005/8/layout/hList6"/>
    <dgm:cxn modelId="{1C830122-0DEB-2B4E-8302-ECAFC3459F29}" type="presParOf" srcId="{7496DCDD-DCFF-4E41-A1AC-6F335E2AB8D0}" destId="{C428D34B-ED2A-A745-A840-154135094175}" srcOrd="3" destOrd="0" presId="urn:microsoft.com/office/officeart/2005/8/layout/hList6"/>
    <dgm:cxn modelId="{F676BEEB-037C-D84B-AE9F-FD721E9F6DD8}" type="presParOf" srcId="{7496DCDD-DCFF-4E41-A1AC-6F335E2AB8D0}" destId="{5F113FD4-4DDC-B84F-8090-4D5F78396A15}" srcOrd="4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6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EA95633-19D0-494C-ACA3-550B8469BC6A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04FE6-E5FA-6646-A169-DD371C0085E5}">
      <dgm:prSet phldrT="[Testo]"/>
      <dgm:spPr>
        <a:solidFill>
          <a:srgbClr val="002060">
            <a:alpha val="23000"/>
          </a:srgbClr>
        </a:solidFill>
        <a:ln w="3175">
          <a:solidFill>
            <a:srgbClr val="002060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1C8A9BA0-9C31-824B-8582-7973BF5760BB}" type="sibTrans" cxnId="{FB212396-DBA8-CE4C-92D2-DFF22D2E9036}">
      <dgm:prSet/>
      <dgm:spPr/>
      <dgm:t>
        <a:bodyPr/>
        <a:lstStyle/>
        <a:p>
          <a:endParaRPr lang="it-IT"/>
        </a:p>
      </dgm:t>
    </dgm:pt>
    <dgm:pt modelId="{3A2CD27F-D49C-D54D-897C-4100AEDAAF4B}" type="parTrans" cxnId="{FB212396-DBA8-CE4C-92D2-DFF22D2E9036}">
      <dgm:prSet/>
      <dgm:spPr/>
      <dgm:t>
        <a:bodyPr/>
        <a:lstStyle/>
        <a:p>
          <a:endParaRPr lang="it-IT"/>
        </a:p>
      </dgm:t>
    </dgm:pt>
    <dgm:pt modelId="{E5C35F6A-DDBA-A44B-85E6-3F91A8F754CE}">
      <dgm:prSet phldrT="[Testo]"/>
      <dgm:spPr>
        <a:solidFill>
          <a:srgbClr val="92D050">
            <a:alpha val="23000"/>
          </a:srgbClr>
        </a:solidFill>
        <a:ln w="3175">
          <a:solidFill>
            <a:schemeClr val="accent6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C40BD526-BE8B-4044-917B-BF1EF68B20DB}" type="parTrans" cxnId="{A0A6F606-BFAA-D04F-A0AF-05C583F37A09}">
      <dgm:prSet/>
      <dgm:spPr/>
      <dgm:t>
        <a:bodyPr/>
        <a:lstStyle/>
        <a:p>
          <a:endParaRPr lang="it-IT"/>
        </a:p>
      </dgm:t>
    </dgm:pt>
    <dgm:pt modelId="{44333A5A-F453-E141-84E0-5BBD3D47EB62}" type="sibTrans" cxnId="{A0A6F606-BFAA-D04F-A0AF-05C583F37A09}">
      <dgm:prSet/>
      <dgm:spPr/>
      <dgm:t>
        <a:bodyPr/>
        <a:lstStyle/>
        <a:p>
          <a:endParaRPr lang="it-IT"/>
        </a:p>
      </dgm:t>
    </dgm:pt>
    <dgm:pt modelId="{D19D9ABA-063F-F94A-86EC-BCCF43E075E1}">
      <dgm:prSet phldrT="[Testo]"/>
      <dgm:spPr>
        <a:solidFill>
          <a:srgbClr val="FF0000">
            <a:alpha val="23000"/>
          </a:srgbClr>
        </a:solidFill>
        <a:ln w="3175">
          <a:solidFill>
            <a:srgbClr val="FF0000"/>
          </a:solidFill>
        </a:ln>
      </dgm:spPr>
      <dgm:t>
        <a:bodyPr/>
        <a:lstStyle/>
        <a:p>
          <a:r>
            <a:rPr lang="it-IT" dirty="0">
              <a:solidFill>
                <a:srgbClr val="FF0000">
                  <a:alpha val="0"/>
                </a:srgbClr>
              </a:solidFill>
            </a:rPr>
            <a:t>ciao</a:t>
          </a:r>
        </a:p>
      </dgm:t>
    </dgm:pt>
    <dgm:pt modelId="{6A7E1E81-A433-D240-BC10-1CD1F1599C4C}" type="parTrans" cxnId="{077356C7-17DE-AE4A-AD20-53F75D642FDF}">
      <dgm:prSet/>
      <dgm:spPr/>
      <dgm:t>
        <a:bodyPr/>
        <a:lstStyle/>
        <a:p>
          <a:endParaRPr lang="it-IT"/>
        </a:p>
      </dgm:t>
    </dgm:pt>
    <dgm:pt modelId="{DBCEB20D-6C1C-964D-98AC-848D4709D1D7}" type="sibTrans" cxnId="{077356C7-17DE-AE4A-AD20-53F75D642FDF}">
      <dgm:prSet/>
      <dgm:spPr/>
      <dgm:t>
        <a:bodyPr/>
        <a:lstStyle/>
        <a:p>
          <a:endParaRPr lang="it-IT"/>
        </a:p>
      </dgm:t>
    </dgm:pt>
    <dgm:pt modelId="{7496DCDD-DCFF-4E41-A1AC-6F335E2AB8D0}" type="pres">
      <dgm:prSet presAssocID="{CEA95633-19D0-494C-ACA3-550B8469BC6A}" presName="Name0" presStyleCnt="0">
        <dgm:presLayoutVars>
          <dgm:dir/>
          <dgm:resizeHandles val="exact"/>
        </dgm:presLayoutVars>
      </dgm:prSet>
      <dgm:spPr/>
    </dgm:pt>
    <dgm:pt modelId="{7703D3D2-5B3B-844A-B73B-2184575B34E9}" type="pres">
      <dgm:prSet presAssocID="{C3A04FE6-E5FA-6646-A169-DD371C0085E5}" presName="node" presStyleLbl="node1" presStyleIdx="0" presStyleCnt="3" custLinFactNeighborX="3891" custLinFactNeighborY="2179">
        <dgm:presLayoutVars>
          <dgm:bulletEnabled val="1"/>
        </dgm:presLayoutVars>
      </dgm:prSet>
      <dgm:spPr/>
    </dgm:pt>
    <dgm:pt modelId="{7DE6FB6F-0D88-BC41-BC6C-6347478497A0}" type="pres">
      <dgm:prSet presAssocID="{1C8A9BA0-9C31-824B-8582-7973BF5760BB}" presName="sibTrans" presStyleCnt="0"/>
      <dgm:spPr/>
    </dgm:pt>
    <dgm:pt modelId="{133D19F6-83CA-CA40-9C88-AF0453DEC1F8}" type="pres">
      <dgm:prSet presAssocID="{E5C35F6A-DDBA-A44B-85E6-3F91A8F754CE}" presName="node" presStyleLbl="node1" presStyleIdx="1" presStyleCnt="3" custLinFactX="-30479" custLinFactNeighborX="-100000">
        <dgm:presLayoutVars>
          <dgm:bulletEnabled val="1"/>
        </dgm:presLayoutVars>
      </dgm:prSet>
      <dgm:spPr/>
    </dgm:pt>
    <dgm:pt modelId="{C428D34B-ED2A-A745-A840-154135094175}" type="pres">
      <dgm:prSet presAssocID="{44333A5A-F453-E141-84E0-5BBD3D47EB62}" presName="sibTrans" presStyleCnt="0"/>
      <dgm:spPr/>
    </dgm:pt>
    <dgm:pt modelId="{5F113FD4-4DDC-B84F-8090-4D5F78396A15}" type="pres">
      <dgm:prSet presAssocID="{D19D9ABA-063F-F94A-86EC-BCCF43E075E1}" presName="node" presStyleLbl="node1" presStyleIdx="2" presStyleCnt="3" custLinFactX="-61348" custLinFactNeighborX="-100000">
        <dgm:presLayoutVars>
          <dgm:bulletEnabled val="1"/>
        </dgm:presLayoutVars>
      </dgm:prSet>
      <dgm:spPr/>
    </dgm:pt>
  </dgm:ptLst>
  <dgm:cxnLst>
    <dgm:cxn modelId="{A0A6F606-BFAA-D04F-A0AF-05C583F37A09}" srcId="{CEA95633-19D0-494C-ACA3-550B8469BC6A}" destId="{E5C35F6A-DDBA-A44B-85E6-3F91A8F754CE}" srcOrd="1" destOrd="0" parTransId="{C40BD526-BE8B-4044-917B-BF1EF68B20DB}" sibTransId="{44333A5A-F453-E141-84E0-5BBD3D47EB62}"/>
    <dgm:cxn modelId="{42A3B107-A719-4645-AE16-B80A3A1834E3}" type="presOf" srcId="{C3A04FE6-E5FA-6646-A169-DD371C0085E5}" destId="{7703D3D2-5B3B-844A-B73B-2184575B34E9}" srcOrd="0" destOrd="0" presId="urn:microsoft.com/office/officeart/2005/8/layout/hList6"/>
    <dgm:cxn modelId="{6B9C605B-AFC4-6949-8FD6-AD99AD54B3D6}" type="presOf" srcId="{CEA95633-19D0-494C-ACA3-550B8469BC6A}" destId="{7496DCDD-DCFF-4E41-A1AC-6F335E2AB8D0}" srcOrd="0" destOrd="0" presId="urn:microsoft.com/office/officeart/2005/8/layout/hList6"/>
    <dgm:cxn modelId="{FB212396-DBA8-CE4C-92D2-DFF22D2E9036}" srcId="{CEA95633-19D0-494C-ACA3-550B8469BC6A}" destId="{C3A04FE6-E5FA-6646-A169-DD371C0085E5}" srcOrd="0" destOrd="0" parTransId="{3A2CD27F-D49C-D54D-897C-4100AEDAAF4B}" sibTransId="{1C8A9BA0-9C31-824B-8582-7973BF5760BB}"/>
    <dgm:cxn modelId="{D3DFF3A5-8063-E44F-9C3D-F47817B696B1}" type="presOf" srcId="{E5C35F6A-DDBA-A44B-85E6-3F91A8F754CE}" destId="{133D19F6-83CA-CA40-9C88-AF0453DEC1F8}" srcOrd="0" destOrd="0" presId="urn:microsoft.com/office/officeart/2005/8/layout/hList6"/>
    <dgm:cxn modelId="{077356C7-17DE-AE4A-AD20-53F75D642FDF}" srcId="{CEA95633-19D0-494C-ACA3-550B8469BC6A}" destId="{D19D9ABA-063F-F94A-86EC-BCCF43E075E1}" srcOrd="2" destOrd="0" parTransId="{6A7E1E81-A433-D240-BC10-1CD1F1599C4C}" sibTransId="{DBCEB20D-6C1C-964D-98AC-848D4709D1D7}"/>
    <dgm:cxn modelId="{25BDEFED-F627-2E46-94A5-0796EBC2C1A4}" type="presOf" srcId="{D19D9ABA-063F-F94A-86EC-BCCF43E075E1}" destId="{5F113FD4-4DDC-B84F-8090-4D5F78396A15}" srcOrd="0" destOrd="0" presId="urn:microsoft.com/office/officeart/2005/8/layout/hList6"/>
    <dgm:cxn modelId="{2FBFD6A0-6861-CF4B-BCE7-7C234ADAABEB}" type="presParOf" srcId="{7496DCDD-DCFF-4E41-A1AC-6F335E2AB8D0}" destId="{7703D3D2-5B3B-844A-B73B-2184575B34E9}" srcOrd="0" destOrd="0" presId="urn:microsoft.com/office/officeart/2005/8/layout/hList6"/>
    <dgm:cxn modelId="{ABED5969-2050-E341-8BCE-394104595E00}" type="presParOf" srcId="{7496DCDD-DCFF-4E41-A1AC-6F335E2AB8D0}" destId="{7DE6FB6F-0D88-BC41-BC6C-6347478497A0}" srcOrd="1" destOrd="0" presId="urn:microsoft.com/office/officeart/2005/8/layout/hList6"/>
    <dgm:cxn modelId="{B4A7563D-C7C9-2F4D-8B87-F10E3A0B14DE}" type="presParOf" srcId="{7496DCDD-DCFF-4E41-A1AC-6F335E2AB8D0}" destId="{133D19F6-83CA-CA40-9C88-AF0453DEC1F8}" srcOrd="2" destOrd="0" presId="urn:microsoft.com/office/officeart/2005/8/layout/hList6"/>
    <dgm:cxn modelId="{1C830122-0DEB-2B4E-8302-ECAFC3459F29}" type="presParOf" srcId="{7496DCDD-DCFF-4E41-A1AC-6F335E2AB8D0}" destId="{C428D34B-ED2A-A745-A840-154135094175}" srcOrd="3" destOrd="0" presId="urn:microsoft.com/office/officeart/2005/8/layout/hList6"/>
    <dgm:cxn modelId="{F676BEEB-037C-D84B-AE9F-FD721E9F6DD8}" type="presParOf" srcId="{7496DCDD-DCFF-4E41-A1AC-6F335E2AB8D0}" destId="{5F113FD4-4DDC-B84F-8090-4D5F78396A15}" srcOrd="4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7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EA95633-19D0-494C-ACA3-550B8469BC6A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04FE6-E5FA-6646-A169-DD371C0085E5}">
      <dgm:prSet phldrT="[Testo]"/>
      <dgm:spPr>
        <a:solidFill>
          <a:srgbClr val="002060">
            <a:alpha val="23000"/>
          </a:srgbClr>
        </a:solidFill>
        <a:ln w="3175">
          <a:solidFill>
            <a:srgbClr val="002060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1C8A9BA0-9C31-824B-8582-7973BF5760BB}" type="sibTrans" cxnId="{FB212396-DBA8-CE4C-92D2-DFF22D2E9036}">
      <dgm:prSet/>
      <dgm:spPr/>
      <dgm:t>
        <a:bodyPr/>
        <a:lstStyle/>
        <a:p>
          <a:endParaRPr lang="it-IT"/>
        </a:p>
      </dgm:t>
    </dgm:pt>
    <dgm:pt modelId="{3A2CD27F-D49C-D54D-897C-4100AEDAAF4B}" type="parTrans" cxnId="{FB212396-DBA8-CE4C-92D2-DFF22D2E9036}">
      <dgm:prSet/>
      <dgm:spPr/>
      <dgm:t>
        <a:bodyPr/>
        <a:lstStyle/>
        <a:p>
          <a:endParaRPr lang="it-IT"/>
        </a:p>
      </dgm:t>
    </dgm:pt>
    <dgm:pt modelId="{E5C35F6A-DDBA-A44B-85E6-3F91A8F754CE}">
      <dgm:prSet phldrT="[Testo]"/>
      <dgm:spPr>
        <a:solidFill>
          <a:srgbClr val="92D050">
            <a:alpha val="23000"/>
          </a:srgbClr>
        </a:solidFill>
        <a:ln w="3175">
          <a:solidFill>
            <a:schemeClr val="accent6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C40BD526-BE8B-4044-917B-BF1EF68B20DB}" type="parTrans" cxnId="{A0A6F606-BFAA-D04F-A0AF-05C583F37A09}">
      <dgm:prSet/>
      <dgm:spPr/>
      <dgm:t>
        <a:bodyPr/>
        <a:lstStyle/>
        <a:p>
          <a:endParaRPr lang="it-IT"/>
        </a:p>
      </dgm:t>
    </dgm:pt>
    <dgm:pt modelId="{44333A5A-F453-E141-84E0-5BBD3D47EB62}" type="sibTrans" cxnId="{A0A6F606-BFAA-D04F-A0AF-05C583F37A09}">
      <dgm:prSet/>
      <dgm:spPr/>
      <dgm:t>
        <a:bodyPr/>
        <a:lstStyle/>
        <a:p>
          <a:endParaRPr lang="it-IT"/>
        </a:p>
      </dgm:t>
    </dgm:pt>
    <dgm:pt modelId="{D19D9ABA-063F-F94A-86EC-BCCF43E075E1}">
      <dgm:prSet phldrT="[Testo]"/>
      <dgm:spPr>
        <a:solidFill>
          <a:srgbClr val="FF0000">
            <a:alpha val="23000"/>
          </a:srgbClr>
        </a:solidFill>
        <a:ln w="3175">
          <a:solidFill>
            <a:srgbClr val="FF0000"/>
          </a:solidFill>
        </a:ln>
      </dgm:spPr>
      <dgm:t>
        <a:bodyPr/>
        <a:lstStyle/>
        <a:p>
          <a:r>
            <a:rPr lang="it-IT" dirty="0">
              <a:solidFill>
                <a:srgbClr val="FF0000">
                  <a:alpha val="0"/>
                </a:srgbClr>
              </a:solidFill>
            </a:rPr>
            <a:t>ciao</a:t>
          </a:r>
        </a:p>
      </dgm:t>
    </dgm:pt>
    <dgm:pt modelId="{6A7E1E81-A433-D240-BC10-1CD1F1599C4C}" type="parTrans" cxnId="{077356C7-17DE-AE4A-AD20-53F75D642FDF}">
      <dgm:prSet/>
      <dgm:spPr/>
      <dgm:t>
        <a:bodyPr/>
        <a:lstStyle/>
        <a:p>
          <a:endParaRPr lang="it-IT"/>
        </a:p>
      </dgm:t>
    </dgm:pt>
    <dgm:pt modelId="{DBCEB20D-6C1C-964D-98AC-848D4709D1D7}" type="sibTrans" cxnId="{077356C7-17DE-AE4A-AD20-53F75D642FDF}">
      <dgm:prSet/>
      <dgm:spPr/>
      <dgm:t>
        <a:bodyPr/>
        <a:lstStyle/>
        <a:p>
          <a:endParaRPr lang="it-IT"/>
        </a:p>
      </dgm:t>
    </dgm:pt>
    <dgm:pt modelId="{7496DCDD-DCFF-4E41-A1AC-6F335E2AB8D0}" type="pres">
      <dgm:prSet presAssocID="{CEA95633-19D0-494C-ACA3-550B8469BC6A}" presName="Name0" presStyleCnt="0">
        <dgm:presLayoutVars>
          <dgm:dir/>
          <dgm:resizeHandles val="exact"/>
        </dgm:presLayoutVars>
      </dgm:prSet>
      <dgm:spPr/>
    </dgm:pt>
    <dgm:pt modelId="{7703D3D2-5B3B-844A-B73B-2184575B34E9}" type="pres">
      <dgm:prSet presAssocID="{C3A04FE6-E5FA-6646-A169-DD371C0085E5}" presName="node" presStyleLbl="node1" presStyleIdx="0" presStyleCnt="3" custLinFactNeighborX="3891" custLinFactNeighborY="2179">
        <dgm:presLayoutVars>
          <dgm:bulletEnabled val="1"/>
        </dgm:presLayoutVars>
      </dgm:prSet>
      <dgm:spPr/>
    </dgm:pt>
    <dgm:pt modelId="{7DE6FB6F-0D88-BC41-BC6C-6347478497A0}" type="pres">
      <dgm:prSet presAssocID="{1C8A9BA0-9C31-824B-8582-7973BF5760BB}" presName="sibTrans" presStyleCnt="0"/>
      <dgm:spPr/>
    </dgm:pt>
    <dgm:pt modelId="{133D19F6-83CA-CA40-9C88-AF0453DEC1F8}" type="pres">
      <dgm:prSet presAssocID="{E5C35F6A-DDBA-A44B-85E6-3F91A8F754CE}" presName="node" presStyleLbl="node1" presStyleIdx="1" presStyleCnt="3" custLinFactX="-30479" custLinFactNeighborX="-100000">
        <dgm:presLayoutVars>
          <dgm:bulletEnabled val="1"/>
        </dgm:presLayoutVars>
      </dgm:prSet>
      <dgm:spPr/>
    </dgm:pt>
    <dgm:pt modelId="{C428D34B-ED2A-A745-A840-154135094175}" type="pres">
      <dgm:prSet presAssocID="{44333A5A-F453-E141-84E0-5BBD3D47EB62}" presName="sibTrans" presStyleCnt="0"/>
      <dgm:spPr/>
    </dgm:pt>
    <dgm:pt modelId="{5F113FD4-4DDC-B84F-8090-4D5F78396A15}" type="pres">
      <dgm:prSet presAssocID="{D19D9ABA-063F-F94A-86EC-BCCF43E075E1}" presName="node" presStyleLbl="node1" presStyleIdx="2" presStyleCnt="3" custLinFactX="-61348" custLinFactNeighborX="-100000">
        <dgm:presLayoutVars>
          <dgm:bulletEnabled val="1"/>
        </dgm:presLayoutVars>
      </dgm:prSet>
      <dgm:spPr/>
    </dgm:pt>
  </dgm:ptLst>
  <dgm:cxnLst>
    <dgm:cxn modelId="{A0A6F606-BFAA-D04F-A0AF-05C583F37A09}" srcId="{CEA95633-19D0-494C-ACA3-550B8469BC6A}" destId="{E5C35F6A-DDBA-A44B-85E6-3F91A8F754CE}" srcOrd="1" destOrd="0" parTransId="{C40BD526-BE8B-4044-917B-BF1EF68B20DB}" sibTransId="{44333A5A-F453-E141-84E0-5BBD3D47EB62}"/>
    <dgm:cxn modelId="{42A3B107-A719-4645-AE16-B80A3A1834E3}" type="presOf" srcId="{C3A04FE6-E5FA-6646-A169-DD371C0085E5}" destId="{7703D3D2-5B3B-844A-B73B-2184575B34E9}" srcOrd="0" destOrd="0" presId="urn:microsoft.com/office/officeart/2005/8/layout/hList6"/>
    <dgm:cxn modelId="{6B9C605B-AFC4-6949-8FD6-AD99AD54B3D6}" type="presOf" srcId="{CEA95633-19D0-494C-ACA3-550B8469BC6A}" destId="{7496DCDD-DCFF-4E41-A1AC-6F335E2AB8D0}" srcOrd="0" destOrd="0" presId="urn:microsoft.com/office/officeart/2005/8/layout/hList6"/>
    <dgm:cxn modelId="{FB212396-DBA8-CE4C-92D2-DFF22D2E9036}" srcId="{CEA95633-19D0-494C-ACA3-550B8469BC6A}" destId="{C3A04FE6-E5FA-6646-A169-DD371C0085E5}" srcOrd="0" destOrd="0" parTransId="{3A2CD27F-D49C-D54D-897C-4100AEDAAF4B}" sibTransId="{1C8A9BA0-9C31-824B-8582-7973BF5760BB}"/>
    <dgm:cxn modelId="{D3DFF3A5-8063-E44F-9C3D-F47817B696B1}" type="presOf" srcId="{E5C35F6A-DDBA-A44B-85E6-3F91A8F754CE}" destId="{133D19F6-83CA-CA40-9C88-AF0453DEC1F8}" srcOrd="0" destOrd="0" presId="urn:microsoft.com/office/officeart/2005/8/layout/hList6"/>
    <dgm:cxn modelId="{077356C7-17DE-AE4A-AD20-53F75D642FDF}" srcId="{CEA95633-19D0-494C-ACA3-550B8469BC6A}" destId="{D19D9ABA-063F-F94A-86EC-BCCF43E075E1}" srcOrd="2" destOrd="0" parTransId="{6A7E1E81-A433-D240-BC10-1CD1F1599C4C}" sibTransId="{DBCEB20D-6C1C-964D-98AC-848D4709D1D7}"/>
    <dgm:cxn modelId="{25BDEFED-F627-2E46-94A5-0796EBC2C1A4}" type="presOf" srcId="{D19D9ABA-063F-F94A-86EC-BCCF43E075E1}" destId="{5F113FD4-4DDC-B84F-8090-4D5F78396A15}" srcOrd="0" destOrd="0" presId="urn:microsoft.com/office/officeart/2005/8/layout/hList6"/>
    <dgm:cxn modelId="{2FBFD6A0-6861-CF4B-BCE7-7C234ADAABEB}" type="presParOf" srcId="{7496DCDD-DCFF-4E41-A1AC-6F335E2AB8D0}" destId="{7703D3D2-5B3B-844A-B73B-2184575B34E9}" srcOrd="0" destOrd="0" presId="urn:microsoft.com/office/officeart/2005/8/layout/hList6"/>
    <dgm:cxn modelId="{ABED5969-2050-E341-8BCE-394104595E00}" type="presParOf" srcId="{7496DCDD-DCFF-4E41-A1AC-6F335E2AB8D0}" destId="{7DE6FB6F-0D88-BC41-BC6C-6347478497A0}" srcOrd="1" destOrd="0" presId="urn:microsoft.com/office/officeart/2005/8/layout/hList6"/>
    <dgm:cxn modelId="{B4A7563D-C7C9-2F4D-8B87-F10E3A0B14DE}" type="presParOf" srcId="{7496DCDD-DCFF-4E41-A1AC-6F335E2AB8D0}" destId="{133D19F6-83CA-CA40-9C88-AF0453DEC1F8}" srcOrd="2" destOrd="0" presId="urn:microsoft.com/office/officeart/2005/8/layout/hList6"/>
    <dgm:cxn modelId="{1C830122-0DEB-2B4E-8302-ECAFC3459F29}" type="presParOf" srcId="{7496DCDD-DCFF-4E41-A1AC-6F335E2AB8D0}" destId="{C428D34B-ED2A-A745-A840-154135094175}" srcOrd="3" destOrd="0" presId="urn:microsoft.com/office/officeart/2005/8/layout/hList6"/>
    <dgm:cxn modelId="{F676BEEB-037C-D84B-AE9F-FD721E9F6DD8}" type="presParOf" srcId="{7496DCDD-DCFF-4E41-A1AC-6F335E2AB8D0}" destId="{5F113FD4-4DDC-B84F-8090-4D5F78396A15}" srcOrd="4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7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EA95633-19D0-494C-ACA3-550B8469BC6A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04FE6-E5FA-6646-A169-DD371C0085E5}">
      <dgm:prSet phldrT="[Testo]"/>
      <dgm:spPr>
        <a:solidFill>
          <a:srgbClr val="002060">
            <a:alpha val="23000"/>
          </a:srgbClr>
        </a:solidFill>
        <a:ln w="3175">
          <a:solidFill>
            <a:srgbClr val="002060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1C8A9BA0-9C31-824B-8582-7973BF5760BB}" type="sibTrans" cxnId="{FB212396-DBA8-CE4C-92D2-DFF22D2E9036}">
      <dgm:prSet/>
      <dgm:spPr/>
      <dgm:t>
        <a:bodyPr/>
        <a:lstStyle/>
        <a:p>
          <a:endParaRPr lang="it-IT"/>
        </a:p>
      </dgm:t>
    </dgm:pt>
    <dgm:pt modelId="{3A2CD27F-D49C-D54D-897C-4100AEDAAF4B}" type="parTrans" cxnId="{FB212396-DBA8-CE4C-92D2-DFF22D2E9036}">
      <dgm:prSet/>
      <dgm:spPr/>
      <dgm:t>
        <a:bodyPr/>
        <a:lstStyle/>
        <a:p>
          <a:endParaRPr lang="it-IT"/>
        </a:p>
      </dgm:t>
    </dgm:pt>
    <dgm:pt modelId="{E5C35F6A-DDBA-A44B-85E6-3F91A8F754CE}">
      <dgm:prSet phldrT="[Testo]"/>
      <dgm:spPr>
        <a:solidFill>
          <a:srgbClr val="92D050">
            <a:alpha val="23000"/>
          </a:srgbClr>
        </a:solidFill>
        <a:ln w="3175">
          <a:solidFill>
            <a:schemeClr val="accent6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C40BD526-BE8B-4044-917B-BF1EF68B20DB}" type="parTrans" cxnId="{A0A6F606-BFAA-D04F-A0AF-05C583F37A09}">
      <dgm:prSet/>
      <dgm:spPr/>
      <dgm:t>
        <a:bodyPr/>
        <a:lstStyle/>
        <a:p>
          <a:endParaRPr lang="it-IT"/>
        </a:p>
      </dgm:t>
    </dgm:pt>
    <dgm:pt modelId="{44333A5A-F453-E141-84E0-5BBD3D47EB62}" type="sibTrans" cxnId="{A0A6F606-BFAA-D04F-A0AF-05C583F37A09}">
      <dgm:prSet/>
      <dgm:spPr/>
      <dgm:t>
        <a:bodyPr/>
        <a:lstStyle/>
        <a:p>
          <a:endParaRPr lang="it-IT"/>
        </a:p>
      </dgm:t>
    </dgm:pt>
    <dgm:pt modelId="{D19D9ABA-063F-F94A-86EC-BCCF43E075E1}">
      <dgm:prSet phldrT="[Testo]"/>
      <dgm:spPr>
        <a:solidFill>
          <a:srgbClr val="FF0000">
            <a:alpha val="23000"/>
          </a:srgbClr>
        </a:solidFill>
        <a:ln w="3175">
          <a:solidFill>
            <a:srgbClr val="FF0000"/>
          </a:solidFill>
        </a:ln>
      </dgm:spPr>
      <dgm:t>
        <a:bodyPr/>
        <a:lstStyle/>
        <a:p>
          <a:r>
            <a:rPr lang="it-IT" dirty="0">
              <a:solidFill>
                <a:srgbClr val="FF0000">
                  <a:alpha val="0"/>
                </a:srgbClr>
              </a:solidFill>
            </a:rPr>
            <a:t>ciao</a:t>
          </a:r>
        </a:p>
      </dgm:t>
    </dgm:pt>
    <dgm:pt modelId="{6A7E1E81-A433-D240-BC10-1CD1F1599C4C}" type="parTrans" cxnId="{077356C7-17DE-AE4A-AD20-53F75D642FDF}">
      <dgm:prSet/>
      <dgm:spPr/>
      <dgm:t>
        <a:bodyPr/>
        <a:lstStyle/>
        <a:p>
          <a:endParaRPr lang="it-IT"/>
        </a:p>
      </dgm:t>
    </dgm:pt>
    <dgm:pt modelId="{DBCEB20D-6C1C-964D-98AC-848D4709D1D7}" type="sibTrans" cxnId="{077356C7-17DE-AE4A-AD20-53F75D642FDF}">
      <dgm:prSet/>
      <dgm:spPr/>
      <dgm:t>
        <a:bodyPr/>
        <a:lstStyle/>
        <a:p>
          <a:endParaRPr lang="it-IT"/>
        </a:p>
      </dgm:t>
    </dgm:pt>
    <dgm:pt modelId="{7496DCDD-DCFF-4E41-A1AC-6F335E2AB8D0}" type="pres">
      <dgm:prSet presAssocID="{CEA95633-19D0-494C-ACA3-550B8469BC6A}" presName="Name0" presStyleCnt="0">
        <dgm:presLayoutVars>
          <dgm:dir/>
          <dgm:resizeHandles val="exact"/>
        </dgm:presLayoutVars>
      </dgm:prSet>
      <dgm:spPr/>
    </dgm:pt>
    <dgm:pt modelId="{7703D3D2-5B3B-844A-B73B-2184575B34E9}" type="pres">
      <dgm:prSet presAssocID="{C3A04FE6-E5FA-6646-A169-DD371C0085E5}" presName="node" presStyleLbl="node1" presStyleIdx="0" presStyleCnt="3" custLinFactNeighborX="3891" custLinFactNeighborY="2179">
        <dgm:presLayoutVars>
          <dgm:bulletEnabled val="1"/>
        </dgm:presLayoutVars>
      </dgm:prSet>
      <dgm:spPr/>
    </dgm:pt>
    <dgm:pt modelId="{7DE6FB6F-0D88-BC41-BC6C-6347478497A0}" type="pres">
      <dgm:prSet presAssocID="{1C8A9BA0-9C31-824B-8582-7973BF5760BB}" presName="sibTrans" presStyleCnt="0"/>
      <dgm:spPr/>
    </dgm:pt>
    <dgm:pt modelId="{133D19F6-83CA-CA40-9C88-AF0453DEC1F8}" type="pres">
      <dgm:prSet presAssocID="{E5C35F6A-DDBA-A44B-85E6-3F91A8F754CE}" presName="node" presStyleLbl="node1" presStyleIdx="1" presStyleCnt="3" custLinFactX="-30479" custLinFactNeighborX="-100000">
        <dgm:presLayoutVars>
          <dgm:bulletEnabled val="1"/>
        </dgm:presLayoutVars>
      </dgm:prSet>
      <dgm:spPr/>
    </dgm:pt>
    <dgm:pt modelId="{C428D34B-ED2A-A745-A840-154135094175}" type="pres">
      <dgm:prSet presAssocID="{44333A5A-F453-E141-84E0-5BBD3D47EB62}" presName="sibTrans" presStyleCnt="0"/>
      <dgm:spPr/>
    </dgm:pt>
    <dgm:pt modelId="{5F113FD4-4DDC-B84F-8090-4D5F78396A15}" type="pres">
      <dgm:prSet presAssocID="{D19D9ABA-063F-F94A-86EC-BCCF43E075E1}" presName="node" presStyleLbl="node1" presStyleIdx="2" presStyleCnt="3" custLinFactX="-61348" custLinFactNeighborX="-100000">
        <dgm:presLayoutVars>
          <dgm:bulletEnabled val="1"/>
        </dgm:presLayoutVars>
      </dgm:prSet>
      <dgm:spPr/>
    </dgm:pt>
  </dgm:ptLst>
  <dgm:cxnLst>
    <dgm:cxn modelId="{A0A6F606-BFAA-D04F-A0AF-05C583F37A09}" srcId="{CEA95633-19D0-494C-ACA3-550B8469BC6A}" destId="{E5C35F6A-DDBA-A44B-85E6-3F91A8F754CE}" srcOrd="1" destOrd="0" parTransId="{C40BD526-BE8B-4044-917B-BF1EF68B20DB}" sibTransId="{44333A5A-F453-E141-84E0-5BBD3D47EB62}"/>
    <dgm:cxn modelId="{42A3B107-A719-4645-AE16-B80A3A1834E3}" type="presOf" srcId="{C3A04FE6-E5FA-6646-A169-DD371C0085E5}" destId="{7703D3D2-5B3B-844A-B73B-2184575B34E9}" srcOrd="0" destOrd="0" presId="urn:microsoft.com/office/officeart/2005/8/layout/hList6"/>
    <dgm:cxn modelId="{6B9C605B-AFC4-6949-8FD6-AD99AD54B3D6}" type="presOf" srcId="{CEA95633-19D0-494C-ACA3-550B8469BC6A}" destId="{7496DCDD-DCFF-4E41-A1AC-6F335E2AB8D0}" srcOrd="0" destOrd="0" presId="urn:microsoft.com/office/officeart/2005/8/layout/hList6"/>
    <dgm:cxn modelId="{FB212396-DBA8-CE4C-92D2-DFF22D2E9036}" srcId="{CEA95633-19D0-494C-ACA3-550B8469BC6A}" destId="{C3A04FE6-E5FA-6646-A169-DD371C0085E5}" srcOrd="0" destOrd="0" parTransId="{3A2CD27F-D49C-D54D-897C-4100AEDAAF4B}" sibTransId="{1C8A9BA0-9C31-824B-8582-7973BF5760BB}"/>
    <dgm:cxn modelId="{D3DFF3A5-8063-E44F-9C3D-F47817B696B1}" type="presOf" srcId="{E5C35F6A-DDBA-A44B-85E6-3F91A8F754CE}" destId="{133D19F6-83CA-CA40-9C88-AF0453DEC1F8}" srcOrd="0" destOrd="0" presId="urn:microsoft.com/office/officeart/2005/8/layout/hList6"/>
    <dgm:cxn modelId="{077356C7-17DE-AE4A-AD20-53F75D642FDF}" srcId="{CEA95633-19D0-494C-ACA3-550B8469BC6A}" destId="{D19D9ABA-063F-F94A-86EC-BCCF43E075E1}" srcOrd="2" destOrd="0" parTransId="{6A7E1E81-A433-D240-BC10-1CD1F1599C4C}" sibTransId="{DBCEB20D-6C1C-964D-98AC-848D4709D1D7}"/>
    <dgm:cxn modelId="{25BDEFED-F627-2E46-94A5-0796EBC2C1A4}" type="presOf" srcId="{D19D9ABA-063F-F94A-86EC-BCCF43E075E1}" destId="{5F113FD4-4DDC-B84F-8090-4D5F78396A15}" srcOrd="0" destOrd="0" presId="urn:microsoft.com/office/officeart/2005/8/layout/hList6"/>
    <dgm:cxn modelId="{2FBFD6A0-6861-CF4B-BCE7-7C234ADAABEB}" type="presParOf" srcId="{7496DCDD-DCFF-4E41-A1AC-6F335E2AB8D0}" destId="{7703D3D2-5B3B-844A-B73B-2184575B34E9}" srcOrd="0" destOrd="0" presId="urn:microsoft.com/office/officeart/2005/8/layout/hList6"/>
    <dgm:cxn modelId="{ABED5969-2050-E341-8BCE-394104595E00}" type="presParOf" srcId="{7496DCDD-DCFF-4E41-A1AC-6F335E2AB8D0}" destId="{7DE6FB6F-0D88-BC41-BC6C-6347478497A0}" srcOrd="1" destOrd="0" presId="urn:microsoft.com/office/officeart/2005/8/layout/hList6"/>
    <dgm:cxn modelId="{B4A7563D-C7C9-2F4D-8B87-F10E3A0B14DE}" type="presParOf" srcId="{7496DCDD-DCFF-4E41-A1AC-6F335E2AB8D0}" destId="{133D19F6-83CA-CA40-9C88-AF0453DEC1F8}" srcOrd="2" destOrd="0" presId="urn:microsoft.com/office/officeart/2005/8/layout/hList6"/>
    <dgm:cxn modelId="{1C830122-0DEB-2B4E-8302-ECAFC3459F29}" type="presParOf" srcId="{7496DCDD-DCFF-4E41-A1AC-6F335E2AB8D0}" destId="{C428D34B-ED2A-A745-A840-154135094175}" srcOrd="3" destOrd="0" presId="urn:microsoft.com/office/officeart/2005/8/layout/hList6"/>
    <dgm:cxn modelId="{F676BEEB-037C-D84B-AE9F-FD721E9F6DD8}" type="presParOf" srcId="{7496DCDD-DCFF-4E41-A1AC-6F335E2AB8D0}" destId="{5F113FD4-4DDC-B84F-8090-4D5F78396A15}" srcOrd="4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81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EA95633-19D0-494C-ACA3-550B8469BC6A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04FE6-E5FA-6646-A169-DD371C0085E5}">
      <dgm:prSet phldrT="[Testo]"/>
      <dgm:spPr>
        <a:solidFill>
          <a:srgbClr val="002060">
            <a:alpha val="23000"/>
          </a:srgbClr>
        </a:solidFill>
        <a:ln w="3175">
          <a:solidFill>
            <a:srgbClr val="002060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1C8A9BA0-9C31-824B-8582-7973BF5760BB}" type="sibTrans" cxnId="{FB212396-DBA8-CE4C-92D2-DFF22D2E9036}">
      <dgm:prSet/>
      <dgm:spPr/>
      <dgm:t>
        <a:bodyPr/>
        <a:lstStyle/>
        <a:p>
          <a:endParaRPr lang="it-IT"/>
        </a:p>
      </dgm:t>
    </dgm:pt>
    <dgm:pt modelId="{3A2CD27F-D49C-D54D-897C-4100AEDAAF4B}" type="parTrans" cxnId="{FB212396-DBA8-CE4C-92D2-DFF22D2E9036}">
      <dgm:prSet/>
      <dgm:spPr/>
      <dgm:t>
        <a:bodyPr/>
        <a:lstStyle/>
        <a:p>
          <a:endParaRPr lang="it-IT"/>
        </a:p>
      </dgm:t>
    </dgm:pt>
    <dgm:pt modelId="{E5C35F6A-DDBA-A44B-85E6-3F91A8F754CE}">
      <dgm:prSet phldrT="[Testo]"/>
      <dgm:spPr>
        <a:solidFill>
          <a:srgbClr val="92D050">
            <a:alpha val="23000"/>
          </a:srgbClr>
        </a:solidFill>
        <a:ln w="3175">
          <a:solidFill>
            <a:schemeClr val="accent6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C40BD526-BE8B-4044-917B-BF1EF68B20DB}" type="parTrans" cxnId="{A0A6F606-BFAA-D04F-A0AF-05C583F37A09}">
      <dgm:prSet/>
      <dgm:spPr/>
      <dgm:t>
        <a:bodyPr/>
        <a:lstStyle/>
        <a:p>
          <a:endParaRPr lang="it-IT"/>
        </a:p>
      </dgm:t>
    </dgm:pt>
    <dgm:pt modelId="{44333A5A-F453-E141-84E0-5BBD3D47EB62}" type="sibTrans" cxnId="{A0A6F606-BFAA-D04F-A0AF-05C583F37A09}">
      <dgm:prSet/>
      <dgm:spPr/>
      <dgm:t>
        <a:bodyPr/>
        <a:lstStyle/>
        <a:p>
          <a:endParaRPr lang="it-IT"/>
        </a:p>
      </dgm:t>
    </dgm:pt>
    <dgm:pt modelId="{D19D9ABA-063F-F94A-86EC-BCCF43E075E1}">
      <dgm:prSet phldrT="[Testo]"/>
      <dgm:spPr>
        <a:solidFill>
          <a:srgbClr val="FF0000">
            <a:alpha val="23000"/>
          </a:srgbClr>
        </a:solidFill>
        <a:ln w="3175">
          <a:solidFill>
            <a:srgbClr val="FF0000"/>
          </a:solidFill>
        </a:ln>
      </dgm:spPr>
      <dgm:t>
        <a:bodyPr/>
        <a:lstStyle/>
        <a:p>
          <a:r>
            <a:rPr lang="it-IT" dirty="0">
              <a:solidFill>
                <a:srgbClr val="FF0000">
                  <a:alpha val="0"/>
                </a:srgbClr>
              </a:solidFill>
            </a:rPr>
            <a:t>ciao</a:t>
          </a:r>
        </a:p>
      </dgm:t>
    </dgm:pt>
    <dgm:pt modelId="{6A7E1E81-A433-D240-BC10-1CD1F1599C4C}" type="parTrans" cxnId="{077356C7-17DE-AE4A-AD20-53F75D642FDF}">
      <dgm:prSet/>
      <dgm:spPr/>
      <dgm:t>
        <a:bodyPr/>
        <a:lstStyle/>
        <a:p>
          <a:endParaRPr lang="it-IT"/>
        </a:p>
      </dgm:t>
    </dgm:pt>
    <dgm:pt modelId="{DBCEB20D-6C1C-964D-98AC-848D4709D1D7}" type="sibTrans" cxnId="{077356C7-17DE-AE4A-AD20-53F75D642FDF}">
      <dgm:prSet/>
      <dgm:spPr/>
      <dgm:t>
        <a:bodyPr/>
        <a:lstStyle/>
        <a:p>
          <a:endParaRPr lang="it-IT"/>
        </a:p>
      </dgm:t>
    </dgm:pt>
    <dgm:pt modelId="{7496DCDD-DCFF-4E41-A1AC-6F335E2AB8D0}" type="pres">
      <dgm:prSet presAssocID="{CEA95633-19D0-494C-ACA3-550B8469BC6A}" presName="Name0" presStyleCnt="0">
        <dgm:presLayoutVars>
          <dgm:dir/>
          <dgm:resizeHandles val="exact"/>
        </dgm:presLayoutVars>
      </dgm:prSet>
      <dgm:spPr/>
    </dgm:pt>
    <dgm:pt modelId="{7703D3D2-5B3B-844A-B73B-2184575B34E9}" type="pres">
      <dgm:prSet presAssocID="{C3A04FE6-E5FA-6646-A169-DD371C0085E5}" presName="node" presStyleLbl="node1" presStyleIdx="0" presStyleCnt="3" custLinFactNeighborX="3891" custLinFactNeighborY="2179">
        <dgm:presLayoutVars>
          <dgm:bulletEnabled val="1"/>
        </dgm:presLayoutVars>
      </dgm:prSet>
      <dgm:spPr/>
    </dgm:pt>
    <dgm:pt modelId="{7DE6FB6F-0D88-BC41-BC6C-6347478497A0}" type="pres">
      <dgm:prSet presAssocID="{1C8A9BA0-9C31-824B-8582-7973BF5760BB}" presName="sibTrans" presStyleCnt="0"/>
      <dgm:spPr/>
    </dgm:pt>
    <dgm:pt modelId="{133D19F6-83CA-CA40-9C88-AF0453DEC1F8}" type="pres">
      <dgm:prSet presAssocID="{E5C35F6A-DDBA-A44B-85E6-3F91A8F754CE}" presName="node" presStyleLbl="node1" presStyleIdx="1" presStyleCnt="3" custLinFactX="-30479" custLinFactNeighborX="-100000">
        <dgm:presLayoutVars>
          <dgm:bulletEnabled val="1"/>
        </dgm:presLayoutVars>
      </dgm:prSet>
      <dgm:spPr/>
    </dgm:pt>
    <dgm:pt modelId="{C428D34B-ED2A-A745-A840-154135094175}" type="pres">
      <dgm:prSet presAssocID="{44333A5A-F453-E141-84E0-5BBD3D47EB62}" presName="sibTrans" presStyleCnt="0"/>
      <dgm:spPr/>
    </dgm:pt>
    <dgm:pt modelId="{5F113FD4-4DDC-B84F-8090-4D5F78396A15}" type="pres">
      <dgm:prSet presAssocID="{D19D9ABA-063F-F94A-86EC-BCCF43E075E1}" presName="node" presStyleLbl="node1" presStyleIdx="2" presStyleCnt="3" custLinFactX="-61348" custLinFactNeighborX="-100000">
        <dgm:presLayoutVars>
          <dgm:bulletEnabled val="1"/>
        </dgm:presLayoutVars>
      </dgm:prSet>
      <dgm:spPr/>
    </dgm:pt>
  </dgm:ptLst>
  <dgm:cxnLst>
    <dgm:cxn modelId="{A0A6F606-BFAA-D04F-A0AF-05C583F37A09}" srcId="{CEA95633-19D0-494C-ACA3-550B8469BC6A}" destId="{E5C35F6A-DDBA-A44B-85E6-3F91A8F754CE}" srcOrd="1" destOrd="0" parTransId="{C40BD526-BE8B-4044-917B-BF1EF68B20DB}" sibTransId="{44333A5A-F453-E141-84E0-5BBD3D47EB62}"/>
    <dgm:cxn modelId="{42A3B107-A719-4645-AE16-B80A3A1834E3}" type="presOf" srcId="{C3A04FE6-E5FA-6646-A169-DD371C0085E5}" destId="{7703D3D2-5B3B-844A-B73B-2184575B34E9}" srcOrd="0" destOrd="0" presId="urn:microsoft.com/office/officeart/2005/8/layout/hList6"/>
    <dgm:cxn modelId="{6B9C605B-AFC4-6949-8FD6-AD99AD54B3D6}" type="presOf" srcId="{CEA95633-19D0-494C-ACA3-550B8469BC6A}" destId="{7496DCDD-DCFF-4E41-A1AC-6F335E2AB8D0}" srcOrd="0" destOrd="0" presId="urn:microsoft.com/office/officeart/2005/8/layout/hList6"/>
    <dgm:cxn modelId="{FB212396-DBA8-CE4C-92D2-DFF22D2E9036}" srcId="{CEA95633-19D0-494C-ACA3-550B8469BC6A}" destId="{C3A04FE6-E5FA-6646-A169-DD371C0085E5}" srcOrd="0" destOrd="0" parTransId="{3A2CD27F-D49C-D54D-897C-4100AEDAAF4B}" sibTransId="{1C8A9BA0-9C31-824B-8582-7973BF5760BB}"/>
    <dgm:cxn modelId="{D3DFF3A5-8063-E44F-9C3D-F47817B696B1}" type="presOf" srcId="{E5C35F6A-DDBA-A44B-85E6-3F91A8F754CE}" destId="{133D19F6-83CA-CA40-9C88-AF0453DEC1F8}" srcOrd="0" destOrd="0" presId="urn:microsoft.com/office/officeart/2005/8/layout/hList6"/>
    <dgm:cxn modelId="{077356C7-17DE-AE4A-AD20-53F75D642FDF}" srcId="{CEA95633-19D0-494C-ACA3-550B8469BC6A}" destId="{D19D9ABA-063F-F94A-86EC-BCCF43E075E1}" srcOrd="2" destOrd="0" parTransId="{6A7E1E81-A433-D240-BC10-1CD1F1599C4C}" sibTransId="{DBCEB20D-6C1C-964D-98AC-848D4709D1D7}"/>
    <dgm:cxn modelId="{25BDEFED-F627-2E46-94A5-0796EBC2C1A4}" type="presOf" srcId="{D19D9ABA-063F-F94A-86EC-BCCF43E075E1}" destId="{5F113FD4-4DDC-B84F-8090-4D5F78396A15}" srcOrd="0" destOrd="0" presId="urn:microsoft.com/office/officeart/2005/8/layout/hList6"/>
    <dgm:cxn modelId="{2FBFD6A0-6861-CF4B-BCE7-7C234ADAABEB}" type="presParOf" srcId="{7496DCDD-DCFF-4E41-A1AC-6F335E2AB8D0}" destId="{7703D3D2-5B3B-844A-B73B-2184575B34E9}" srcOrd="0" destOrd="0" presId="urn:microsoft.com/office/officeart/2005/8/layout/hList6"/>
    <dgm:cxn modelId="{ABED5969-2050-E341-8BCE-394104595E00}" type="presParOf" srcId="{7496DCDD-DCFF-4E41-A1AC-6F335E2AB8D0}" destId="{7DE6FB6F-0D88-BC41-BC6C-6347478497A0}" srcOrd="1" destOrd="0" presId="urn:microsoft.com/office/officeart/2005/8/layout/hList6"/>
    <dgm:cxn modelId="{B4A7563D-C7C9-2F4D-8B87-F10E3A0B14DE}" type="presParOf" srcId="{7496DCDD-DCFF-4E41-A1AC-6F335E2AB8D0}" destId="{133D19F6-83CA-CA40-9C88-AF0453DEC1F8}" srcOrd="2" destOrd="0" presId="urn:microsoft.com/office/officeart/2005/8/layout/hList6"/>
    <dgm:cxn modelId="{1C830122-0DEB-2B4E-8302-ECAFC3459F29}" type="presParOf" srcId="{7496DCDD-DCFF-4E41-A1AC-6F335E2AB8D0}" destId="{C428D34B-ED2A-A745-A840-154135094175}" srcOrd="3" destOrd="0" presId="urn:microsoft.com/office/officeart/2005/8/layout/hList6"/>
    <dgm:cxn modelId="{F676BEEB-037C-D84B-AE9F-FD721E9F6DD8}" type="presParOf" srcId="{7496DCDD-DCFF-4E41-A1AC-6F335E2AB8D0}" destId="{5F113FD4-4DDC-B84F-8090-4D5F78396A15}" srcOrd="4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8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CEA95633-19D0-494C-ACA3-550B8469BC6A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04FE6-E5FA-6646-A169-DD371C0085E5}">
      <dgm:prSet phldrT="[Testo]"/>
      <dgm:spPr>
        <a:solidFill>
          <a:srgbClr val="002060">
            <a:alpha val="23000"/>
          </a:srgbClr>
        </a:solidFill>
        <a:ln w="3175">
          <a:solidFill>
            <a:srgbClr val="002060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1C8A9BA0-9C31-824B-8582-7973BF5760BB}" type="sibTrans" cxnId="{FB212396-DBA8-CE4C-92D2-DFF22D2E9036}">
      <dgm:prSet/>
      <dgm:spPr/>
      <dgm:t>
        <a:bodyPr/>
        <a:lstStyle/>
        <a:p>
          <a:endParaRPr lang="it-IT"/>
        </a:p>
      </dgm:t>
    </dgm:pt>
    <dgm:pt modelId="{3A2CD27F-D49C-D54D-897C-4100AEDAAF4B}" type="parTrans" cxnId="{FB212396-DBA8-CE4C-92D2-DFF22D2E9036}">
      <dgm:prSet/>
      <dgm:spPr/>
      <dgm:t>
        <a:bodyPr/>
        <a:lstStyle/>
        <a:p>
          <a:endParaRPr lang="it-IT"/>
        </a:p>
      </dgm:t>
    </dgm:pt>
    <dgm:pt modelId="{E5C35F6A-DDBA-A44B-85E6-3F91A8F754CE}">
      <dgm:prSet phldrT="[Testo]"/>
      <dgm:spPr>
        <a:solidFill>
          <a:srgbClr val="92D050">
            <a:alpha val="23000"/>
          </a:srgbClr>
        </a:solidFill>
        <a:ln w="3175">
          <a:solidFill>
            <a:schemeClr val="accent6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C40BD526-BE8B-4044-917B-BF1EF68B20DB}" type="parTrans" cxnId="{A0A6F606-BFAA-D04F-A0AF-05C583F37A09}">
      <dgm:prSet/>
      <dgm:spPr/>
      <dgm:t>
        <a:bodyPr/>
        <a:lstStyle/>
        <a:p>
          <a:endParaRPr lang="it-IT"/>
        </a:p>
      </dgm:t>
    </dgm:pt>
    <dgm:pt modelId="{44333A5A-F453-E141-84E0-5BBD3D47EB62}" type="sibTrans" cxnId="{A0A6F606-BFAA-D04F-A0AF-05C583F37A09}">
      <dgm:prSet/>
      <dgm:spPr/>
      <dgm:t>
        <a:bodyPr/>
        <a:lstStyle/>
        <a:p>
          <a:endParaRPr lang="it-IT"/>
        </a:p>
      </dgm:t>
    </dgm:pt>
    <dgm:pt modelId="{D19D9ABA-063F-F94A-86EC-BCCF43E075E1}">
      <dgm:prSet phldrT="[Testo]"/>
      <dgm:spPr>
        <a:solidFill>
          <a:srgbClr val="FF0000">
            <a:alpha val="23000"/>
          </a:srgbClr>
        </a:solidFill>
        <a:ln w="3175">
          <a:solidFill>
            <a:srgbClr val="FF0000"/>
          </a:solidFill>
        </a:ln>
      </dgm:spPr>
      <dgm:t>
        <a:bodyPr/>
        <a:lstStyle/>
        <a:p>
          <a:r>
            <a:rPr lang="it-IT" dirty="0">
              <a:solidFill>
                <a:srgbClr val="FF0000">
                  <a:alpha val="0"/>
                </a:srgbClr>
              </a:solidFill>
            </a:rPr>
            <a:t>ciao</a:t>
          </a:r>
        </a:p>
      </dgm:t>
    </dgm:pt>
    <dgm:pt modelId="{6A7E1E81-A433-D240-BC10-1CD1F1599C4C}" type="parTrans" cxnId="{077356C7-17DE-AE4A-AD20-53F75D642FDF}">
      <dgm:prSet/>
      <dgm:spPr/>
      <dgm:t>
        <a:bodyPr/>
        <a:lstStyle/>
        <a:p>
          <a:endParaRPr lang="it-IT"/>
        </a:p>
      </dgm:t>
    </dgm:pt>
    <dgm:pt modelId="{DBCEB20D-6C1C-964D-98AC-848D4709D1D7}" type="sibTrans" cxnId="{077356C7-17DE-AE4A-AD20-53F75D642FDF}">
      <dgm:prSet/>
      <dgm:spPr/>
      <dgm:t>
        <a:bodyPr/>
        <a:lstStyle/>
        <a:p>
          <a:endParaRPr lang="it-IT"/>
        </a:p>
      </dgm:t>
    </dgm:pt>
    <dgm:pt modelId="{7496DCDD-DCFF-4E41-A1AC-6F335E2AB8D0}" type="pres">
      <dgm:prSet presAssocID="{CEA95633-19D0-494C-ACA3-550B8469BC6A}" presName="Name0" presStyleCnt="0">
        <dgm:presLayoutVars>
          <dgm:dir/>
          <dgm:resizeHandles val="exact"/>
        </dgm:presLayoutVars>
      </dgm:prSet>
      <dgm:spPr/>
    </dgm:pt>
    <dgm:pt modelId="{7703D3D2-5B3B-844A-B73B-2184575B34E9}" type="pres">
      <dgm:prSet presAssocID="{C3A04FE6-E5FA-6646-A169-DD371C0085E5}" presName="node" presStyleLbl="node1" presStyleIdx="0" presStyleCnt="3" custLinFactNeighborX="3891" custLinFactNeighborY="2179">
        <dgm:presLayoutVars>
          <dgm:bulletEnabled val="1"/>
        </dgm:presLayoutVars>
      </dgm:prSet>
      <dgm:spPr/>
    </dgm:pt>
    <dgm:pt modelId="{7DE6FB6F-0D88-BC41-BC6C-6347478497A0}" type="pres">
      <dgm:prSet presAssocID="{1C8A9BA0-9C31-824B-8582-7973BF5760BB}" presName="sibTrans" presStyleCnt="0"/>
      <dgm:spPr/>
    </dgm:pt>
    <dgm:pt modelId="{133D19F6-83CA-CA40-9C88-AF0453DEC1F8}" type="pres">
      <dgm:prSet presAssocID="{E5C35F6A-DDBA-A44B-85E6-3F91A8F754CE}" presName="node" presStyleLbl="node1" presStyleIdx="1" presStyleCnt="3" custLinFactX="-30479" custLinFactNeighborX="-100000">
        <dgm:presLayoutVars>
          <dgm:bulletEnabled val="1"/>
        </dgm:presLayoutVars>
      </dgm:prSet>
      <dgm:spPr/>
    </dgm:pt>
    <dgm:pt modelId="{C428D34B-ED2A-A745-A840-154135094175}" type="pres">
      <dgm:prSet presAssocID="{44333A5A-F453-E141-84E0-5BBD3D47EB62}" presName="sibTrans" presStyleCnt="0"/>
      <dgm:spPr/>
    </dgm:pt>
    <dgm:pt modelId="{5F113FD4-4DDC-B84F-8090-4D5F78396A15}" type="pres">
      <dgm:prSet presAssocID="{D19D9ABA-063F-F94A-86EC-BCCF43E075E1}" presName="node" presStyleLbl="node1" presStyleIdx="2" presStyleCnt="3" custLinFactX="-61348" custLinFactNeighborX="-100000">
        <dgm:presLayoutVars>
          <dgm:bulletEnabled val="1"/>
        </dgm:presLayoutVars>
      </dgm:prSet>
      <dgm:spPr/>
    </dgm:pt>
  </dgm:ptLst>
  <dgm:cxnLst>
    <dgm:cxn modelId="{A0A6F606-BFAA-D04F-A0AF-05C583F37A09}" srcId="{CEA95633-19D0-494C-ACA3-550B8469BC6A}" destId="{E5C35F6A-DDBA-A44B-85E6-3F91A8F754CE}" srcOrd="1" destOrd="0" parTransId="{C40BD526-BE8B-4044-917B-BF1EF68B20DB}" sibTransId="{44333A5A-F453-E141-84E0-5BBD3D47EB62}"/>
    <dgm:cxn modelId="{42A3B107-A719-4645-AE16-B80A3A1834E3}" type="presOf" srcId="{C3A04FE6-E5FA-6646-A169-DD371C0085E5}" destId="{7703D3D2-5B3B-844A-B73B-2184575B34E9}" srcOrd="0" destOrd="0" presId="urn:microsoft.com/office/officeart/2005/8/layout/hList6"/>
    <dgm:cxn modelId="{6B9C605B-AFC4-6949-8FD6-AD99AD54B3D6}" type="presOf" srcId="{CEA95633-19D0-494C-ACA3-550B8469BC6A}" destId="{7496DCDD-DCFF-4E41-A1AC-6F335E2AB8D0}" srcOrd="0" destOrd="0" presId="urn:microsoft.com/office/officeart/2005/8/layout/hList6"/>
    <dgm:cxn modelId="{FB212396-DBA8-CE4C-92D2-DFF22D2E9036}" srcId="{CEA95633-19D0-494C-ACA3-550B8469BC6A}" destId="{C3A04FE6-E5FA-6646-A169-DD371C0085E5}" srcOrd="0" destOrd="0" parTransId="{3A2CD27F-D49C-D54D-897C-4100AEDAAF4B}" sibTransId="{1C8A9BA0-9C31-824B-8582-7973BF5760BB}"/>
    <dgm:cxn modelId="{D3DFF3A5-8063-E44F-9C3D-F47817B696B1}" type="presOf" srcId="{E5C35F6A-DDBA-A44B-85E6-3F91A8F754CE}" destId="{133D19F6-83CA-CA40-9C88-AF0453DEC1F8}" srcOrd="0" destOrd="0" presId="urn:microsoft.com/office/officeart/2005/8/layout/hList6"/>
    <dgm:cxn modelId="{077356C7-17DE-AE4A-AD20-53F75D642FDF}" srcId="{CEA95633-19D0-494C-ACA3-550B8469BC6A}" destId="{D19D9ABA-063F-F94A-86EC-BCCF43E075E1}" srcOrd="2" destOrd="0" parTransId="{6A7E1E81-A433-D240-BC10-1CD1F1599C4C}" sibTransId="{DBCEB20D-6C1C-964D-98AC-848D4709D1D7}"/>
    <dgm:cxn modelId="{25BDEFED-F627-2E46-94A5-0796EBC2C1A4}" type="presOf" srcId="{D19D9ABA-063F-F94A-86EC-BCCF43E075E1}" destId="{5F113FD4-4DDC-B84F-8090-4D5F78396A15}" srcOrd="0" destOrd="0" presId="urn:microsoft.com/office/officeart/2005/8/layout/hList6"/>
    <dgm:cxn modelId="{2FBFD6A0-6861-CF4B-BCE7-7C234ADAABEB}" type="presParOf" srcId="{7496DCDD-DCFF-4E41-A1AC-6F335E2AB8D0}" destId="{7703D3D2-5B3B-844A-B73B-2184575B34E9}" srcOrd="0" destOrd="0" presId="urn:microsoft.com/office/officeart/2005/8/layout/hList6"/>
    <dgm:cxn modelId="{ABED5969-2050-E341-8BCE-394104595E00}" type="presParOf" srcId="{7496DCDD-DCFF-4E41-A1AC-6F335E2AB8D0}" destId="{7DE6FB6F-0D88-BC41-BC6C-6347478497A0}" srcOrd="1" destOrd="0" presId="urn:microsoft.com/office/officeart/2005/8/layout/hList6"/>
    <dgm:cxn modelId="{B4A7563D-C7C9-2F4D-8B87-F10E3A0B14DE}" type="presParOf" srcId="{7496DCDD-DCFF-4E41-A1AC-6F335E2AB8D0}" destId="{133D19F6-83CA-CA40-9C88-AF0453DEC1F8}" srcOrd="2" destOrd="0" presId="urn:microsoft.com/office/officeart/2005/8/layout/hList6"/>
    <dgm:cxn modelId="{1C830122-0DEB-2B4E-8302-ECAFC3459F29}" type="presParOf" srcId="{7496DCDD-DCFF-4E41-A1AC-6F335E2AB8D0}" destId="{C428D34B-ED2A-A745-A840-154135094175}" srcOrd="3" destOrd="0" presId="urn:microsoft.com/office/officeart/2005/8/layout/hList6"/>
    <dgm:cxn modelId="{F676BEEB-037C-D84B-AE9F-FD721E9F6DD8}" type="presParOf" srcId="{7496DCDD-DCFF-4E41-A1AC-6F335E2AB8D0}" destId="{5F113FD4-4DDC-B84F-8090-4D5F78396A15}" srcOrd="4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91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CEA95633-19D0-494C-ACA3-550B8469BC6A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04FE6-E5FA-6646-A169-DD371C0085E5}">
      <dgm:prSet phldrT="[Testo]"/>
      <dgm:spPr>
        <a:solidFill>
          <a:srgbClr val="002060">
            <a:alpha val="23000"/>
          </a:srgbClr>
        </a:solidFill>
        <a:ln w="3175">
          <a:solidFill>
            <a:srgbClr val="002060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1C8A9BA0-9C31-824B-8582-7973BF5760BB}" type="sibTrans" cxnId="{FB212396-DBA8-CE4C-92D2-DFF22D2E9036}">
      <dgm:prSet/>
      <dgm:spPr/>
      <dgm:t>
        <a:bodyPr/>
        <a:lstStyle/>
        <a:p>
          <a:endParaRPr lang="it-IT"/>
        </a:p>
      </dgm:t>
    </dgm:pt>
    <dgm:pt modelId="{3A2CD27F-D49C-D54D-897C-4100AEDAAF4B}" type="parTrans" cxnId="{FB212396-DBA8-CE4C-92D2-DFF22D2E9036}">
      <dgm:prSet/>
      <dgm:spPr/>
      <dgm:t>
        <a:bodyPr/>
        <a:lstStyle/>
        <a:p>
          <a:endParaRPr lang="it-IT"/>
        </a:p>
      </dgm:t>
    </dgm:pt>
    <dgm:pt modelId="{E5C35F6A-DDBA-A44B-85E6-3F91A8F754CE}">
      <dgm:prSet phldrT="[Testo]"/>
      <dgm:spPr>
        <a:solidFill>
          <a:srgbClr val="92D050">
            <a:alpha val="23000"/>
          </a:srgbClr>
        </a:solidFill>
        <a:ln w="3175">
          <a:solidFill>
            <a:schemeClr val="accent6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C40BD526-BE8B-4044-917B-BF1EF68B20DB}" type="parTrans" cxnId="{A0A6F606-BFAA-D04F-A0AF-05C583F37A09}">
      <dgm:prSet/>
      <dgm:spPr/>
      <dgm:t>
        <a:bodyPr/>
        <a:lstStyle/>
        <a:p>
          <a:endParaRPr lang="it-IT"/>
        </a:p>
      </dgm:t>
    </dgm:pt>
    <dgm:pt modelId="{44333A5A-F453-E141-84E0-5BBD3D47EB62}" type="sibTrans" cxnId="{A0A6F606-BFAA-D04F-A0AF-05C583F37A09}">
      <dgm:prSet/>
      <dgm:spPr/>
      <dgm:t>
        <a:bodyPr/>
        <a:lstStyle/>
        <a:p>
          <a:endParaRPr lang="it-IT"/>
        </a:p>
      </dgm:t>
    </dgm:pt>
    <dgm:pt modelId="{D19D9ABA-063F-F94A-86EC-BCCF43E075E1}">
      <dgm:prSet phldrT="[Testo]"/>
      <dgm:spPr>
        <a:solidFill>
          <a:srgbClr val="FF0000">
            <a:alpha val="23000"/>
          </a:srgbClr>
        </a:solidFill>
        <a:ln w="3175">
          <a:solidFill>
            <a:srgbClr val="FF0000"/>
          </a:solidFill>
        </a:ln>
      </dgm:spPr>
      <dgm:t>
        <a:bodyPr/>
        <a:lstStyle/>
        <a:p>
          <a:r>
            <a:rPr lang="it-IT" dirty="0">
              <a:solidFill>
                <a:srgbClr val="FF0000">
                  <a:alpha val="0"/>
                </a:srgbClr>
              </a:solidFill>
            </a:rPr>
            <a:t>ciao</a:t>
          </a:r>
        </a:p>
      </dgm:t>
    </dgm:pt>
    <dgm:pt modelId="{6A7E1E81-A433-D240-BC10-1CD1F1599C4C}" type="parTrans" cxnId="{077356C7-17DE-AE4A-AD20-53F75D642FDF}">
      <dgm:prSet/>
      <dgm:spPr/>
      <dgm:t>
        <a:bodyPr/>
        <a:lstStyle/>
        <a:p>
          <a:endParaRPr lang="it-IT"/>
        </a:p>
      </dgm:t>
    </dgm:pt>
    <dgm:pt modelId="{DBCEB20D-6C1C-964D-98AC-848D4709D1D7}" type="sibTrans" cxnId="{077356C7-17DE-AE4A-AD20-53F75D642FDF}">
      <dgm:prSet/>
      <dgm:spPr/>
      <dgm:t>
        <a:bodyPr/>
        <a:lstStyle/>
        <a:p>
          <a:endParaRPr lang="it-IT"/>
        </a:p>
      </dgm:t>
    </dgm:pt>
    <dgm:pt modelId="{7496DCDD-DCFF-4E41-A1AC-6F335E2AB8D0}" type="pres">
      <dgm:prSet presAssocID="{CEA95633-19D0-494C-ACA3-550B8469BC6A}" presName="Name0" presStyleCnt="0">
        <dgm:presLayoutVars>
          <dgm:dir/>
          <dgm:resizeHandles val="exact"/>
        </dgm:presLayoutVars>
      </dgm:prSet>
      <dgm:spPr/>
    </dgm:pt>
    <dgm:pt modelId="{7703D3D2-5B3B-844A-B73B-2184575B34E9}" type="pres">
      <dgm:prSet presAssocID="{C3A04FE6-E5FA-6646-A169-DD371C0085E5}" presName="node" presStyleLbl="node1" presStyleIdx="0" presStyleCnt="3" custLinFactNeighborX="3891" custLinFactNeighborY="2179">
        <dgm:presLayoutVars>
          <dgm:bulletEnabled val="1"/>
        </dgm:presLayoutVars>
      </dgm:prSet>
      <dgm:spPr/>
    </dgm:pt>
    <dgm:pt modelId="{7DE6FB6F-0D88-BC41-BC6C-6347478497A0}" type="pres">
      <dgm:prSet presAssocID="{1C8A9BA0-9C31-824B-8582-7973BF5760BB}" presName="sibTrans" presStyleCnt="0"/>
      <dgm:spPr/>
    </dgm:pt>
    <dgm:pt modelId="{133D19F6-83CA-CA40-9C88-AF0453DEC1F8}" type="pres">
      <dgm:prSet presAssocID="{E5C35F6A-DDBA-A44B-85E6-3F91A8F754CE}" presName="node" presStyleLbl="node1" presStyleIdx="1" presStyleCnt="3" custLinFactX="-30479" custLinFactNeighborX="-100000">
        <dgm:presLayoutVars>
          <dgm:bulletEnabled val="1"/>
        </dgm:presLayoutVars>
      </dgm:prSet>
      <dgm:spPr/>
    </dgm:pt>
    <dgm:pt modelId="{C428D34B-ED2A-A745-A840-154135094175}" type="pres">
      <dgm:prSet presAssocID="{44333A5A-F453-E141-84E0-5BBD3D47EB62}" presName="sibTrans" presStyleCnt="0"/>
      <dgm:spPr/>
    </dgm:pt>
    <dgm:pt modelId="{5F113FD4-4DDC-B84F-8090-4D5F78396A15}" type="pres">
      <dgm:prSet presAssocID="{D19D9ABA-063F-F94A-86EC-BCCF43E075E1}" presName="node" presStyleLbl="node1" presStyleIdx="2" presStyleCnt="3" custLinFactX="-61348" custLinFactNeighborX="-100000">
        <dgm:presLayoutVars>
          <dgm:bulletEnabled val="1"/>
        </dgm:presLayoutVars>
      </dgm:prSet>
      <dgm:spPr/>
    </dgm:pt>
  </dgm:ptLst>
  <dgm:cxnLst>
    <dgm:cxn modelId="{A0A6F606-BFAA-D04F-A0AF-05C583F37A09}" srcId="{CEA95633-19D0-494C-ACA3-550B8469BC6A}" destId="{E5C35F6A-DDBA-A44B-85E6-3F91A8F754CE}" srcOrd="1" destOrd="0" parTransId="{C40BD526-BE8B-4044-917B-BF1EF68B20DB}" sibTransId="{44333A5A-F453-E141-84E0-5BBD3D47EB62}"/>
    <dgm:cxn modelId="{42A3B107-A719-4645-AE16-B80A3A1834E3}" type="presOf" srcId="{C3A04FE6-E5FA-6646-A169-DD371C0085E5}" destId="{7703D3D2-5B3B-844A-B73B-2184575B34E9}" srcOrd="0" destOrd="0" presId="urn:microsoft.com/office/officeart/2005/8/layout/hList6"/>
    <dgm:cxn modelId="{6B9C605B-AFC4-6949-8FD6-AD99AD54B3D6}" type="presOf" srcId="{CEA95633-19D0-494C-ACA3-550B8469BC6A}" destId="{7496DCDD-DCFF-4E41-A1AC-6F335E2AB8D0}" srcOrd="0" destOrd="0" presId="urn:microsoft.com/office/officeart/2005/8/layout/hList6"/>
    <dgm:cxn modelId="{FB212396-DBA8-CE4C-92D2-DFF22D2E9036}" srcId="{CEA95633-19D0-494C-ACA3-550B8469BC6A}" destId="{C3A04FE6-E5FA-6646-A169-DD371C0085E5}" srcOrd="0" destOrd="0" parTransId="{3A2CD27F-D49C-D54D-897C-4100AEDAAF4B}" sibTransId="{1C8A9BA0-9C31-824B-8582-7973BF5760BB}"/>
    <dgm:cxn modelId="{D3DFF3A5-8063-E44F-9C3D-F47817B696B1}" type="presOf" srcId="{E5C35F6A-DDBA-A44B-85E6-3F91A8F754CE}" destId="{133D19F6-83CA-CA40-9C88-AF0453DEC1F8}" srcOrd="0" destOrd="0" presId="urn:microsoft.com/office/officeart/2005/8/layout/hList6"/>
    <dgm:cxn modelId="{077356C7-17DE-AE4A-AD20-53F75D642FDF}" srcId="{CEA95633-19D0-494C-ACA3-550B8469BC6A}" destId="{D19D9ABA-063F-F94A-86EC-BCCF43E075E1}" srcOrd="2" destOrd="0" parTransId="{6A7E1E81-A433-D240-BC10-1CD1F1599C4C}" sibTransId="{DBCEB20D-6C1C-964D-98AC-848D4709D1D7}"/>
    <dgm:cxn modelId="{25BDEFED-F627-2E46-94A5-0796EBC2C1A4}" type="presOf" srcId="{D19D9ABA-063F-F94A-86EC-BCCF43E075E1}" destId="{5F113FD4-4DDC-B84F-8090-4D5F78396A15}" srcOrd="0" destOrd="0" presId="urn:microsoft.com/office/officeart/2005/8/layout/hList6"/>
    <dgm:cxn modelId="{2FBFD6A0-6861-CF4B-BCE7-7C234ADAABEB}" type="presParOf" srcId="{7496DCDD-DCFF-4E41-A1AC-6F335E2AB8D0}" destId="{7703D3D2-5B3B-844A-B73B-2184575B34E9}" srcOrd="0" destOrd="0" presId="urn:microsoft.com/office/officeart/2005/8/layout/hList6"/>
    <dgm:cxn modelId="{ABED5969-2050-E341-8BCE-394104595E00}" type="presParOf" srcId="{7496DCDD-DCFF-4E41-A1AC-6F335E2AB8D0}" destId="{7DE6FB6F-0D88-BC41-BC6C-6347478497A0}" srcOrd="1" destOrd="0" presId="urn:microsoft.com/office/officeart/2005/8/layout/hList6"/>
    <dgm:cxn modelId="{B4A7563D-C7C9-2F4D-8B87-F10E3A0B14DE}" type="presParOf" srcId="{7496DCDD-DCFF-4E41-A1AC-6F335E2AB8D0}" destId="{133D19F6-83CA-CA40-9C88-AF0453DEC1F8}" srcOrd="2" destOrd="0" presId="urn:microsoft.com/office/officeart/2005/8/layout/hList6"/>
    <dgm:cxn modelId="{1C830122-0DEB-2B4E-8302-ECAFC3459F29}" type="presParOf" srcId="{7496DCDD-DCFF-4E41-A1AC-6F335E2AB8D0}" destId="{C428D34B-ED2A-A745-A840-154135094175}" srcOrd="3" destOrd="0" presId="urn:microsoft.com/office/officeart/2005/8/layout/hList6"/>
    <dgm:cxn modelId="{F676BEEB-037C-D84B-AE9F-FD721E9F6DD8}" type="presParOf" srcId="{7496DCDD-DCFF-4E41-A1AC-6F335E2AB8D0}" destId="{5F113FD4-4DDC-B84F-8090-4D5F78396A15}" srcOrd="4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9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A95633-19D0-494C-ACA3-550B8469BC6A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04FE6-E5FA-6646-A169-DD371C0085E5}">
      <dgm:prSet phldrT="[Testo]"/>
      <dgm:spPr>
        <a:solidFill>
          <a:srgbClr val="002060">
            <a:alpha val="23000"/>
          </a:srgbClr>
        </a:solidFill>
        <a:ln w="3175">
          <a:solidFill>
            <a:srgbClr val="002060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1C8A9BA0-9C31-824B-8582-7973BF5760BB}" type="sibTrans" cxnId="{FB212396-DBA8-CE4C-92D2-DFF22D2E9036}">
      <dgm:prSet/>
      <dgm:spPr/>
      <dgm:t>
        <a:bodyPr/>
        <a:lstStyle/>
        <a:p>
          <a:endParaRPr lang="it-IT"/>
        </a:p>
      </dgm:t>
    </dgm:pt>
    <dgm:pt modelId="{3A2CD27F-D49C-D54D-897C-4100AEDAAF4B}" type="parTrans" cxnId="{FB212396-DBA8-CE4C-92D2-DFF22D2E9036}">
      <dgm:prSet/>
      <dgm:spPr/>
      <dgm:t>
        <a:bodyPr/>
        <a:lstStyle/>
        <a:p>
          <a:endParaRPr lang="it-IT"/>
        </a:p>
      </dgm:t>
    </dgm:pt>
    <dgm:pt modelId="{E5C35F6A-DDBA-A44B-85E6-3F91A8F754CE}">
      <dgm:prSet phldrT="[Testo]"/>
      <dgm:spPr>
        <a:solidFill>
          <a:srgbClr val="92D050">
            <a:alpha val="23000"/>
          </a:srgbClr>
        </a:solidFill>
        <a:ln w="3175">
          <a:solidFill>
            <a:schemeClr val="accent6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C40BD526-BE8B-4044-917B-BF1EF68B20DB}" type="parTrans" cxnId="{A0A6F606-BFAA-D04F-A0AF-05C583F37A09}">
      <dgm:prSet/>
      <dgm:spPr/>
      <dgm:t>
        <a:bodyPr/>
        <a:lstStyle/>
        <a:p>
          <a:endParaRPr lang="it-IT"/>
        </a:p>
      </dgm:t>
    </dgm:pt>
    <dgm:pt modelId="{44333A5A-F453-E141-84E0-5BBD3D47EB62}" type="sibTrans" cxnId="{A0A6F606-BFAA-D04F-A0AF-05C583F37A09}">
      <dgm:prSet/>
      <dgm:spPr/>
      <dgm:t>
        <a:bodyPr/>
        <a:lstStyle/>
        <a:p>
          <a:endParaRPr lang="it-IT"/>
        </a:p>
      </dgm:t>
    </dgm:pt>
    <dgm:pt modelId="{D19D9ABA-063F-F94A-86EC-BCCF43E075E1}">
      <dgm:prSet phldrT="[Testo]"/>
      <dgm:spPr>
        <a:solidFill>
          <a:srgbClr val="FF0000">
            <a:alpha val="23000"/>
          </a:srgbClr>
        </a:solidFill>
        <a:ln w="3175">
          <a:solidFill>
            <a:srgbClr val="FF0000"/>
          </a:solidFill>
        </a:ln>
      </dgm:spPr>
      <dgm:t>
        <a:bodyPr/>
        <a:lstStyle/>
        <a:p>
          <a:r>
            <a:rPr lang="it-IT" dirty="0">
              <a:solidFill>
                <a:srgbClr val="FF0000">
                  <a:alpha val="0"/>
                </a:srgbClr>
              </a:solidFill>
            </a:rPr>
            <a:t>ciao</a:t>
          </a:r>
        </a:p>
      </dgm:t>
    </dgm:pt>
    <dgm:pt modelId="{6A7E1E81-A433-D240-BC10-1CD1F1599C4C}" type="parTrans" cxnId="{077356C7-17DE-AE4A-AD20-53F75D642FDF}">
      <dgm:prSet/>
      <dgm:spPr/>
      <dgm:t>
        <a:bodyPr/>
        <a:lstStyle/>
        <a:p>
          <a:endParaRPr lang="it-IT"/>
        </a:p>
      </dgm:t>
    </dgm:pt>
    <dgm:pt modelId="{DBCEB20D-6C1C-964D-98AC-848D4709D1D7}" type="sibTrans" cxnId="{077356C7-17DE-AE4A-AD20-53F75D642FDF}">
      <dgm:prSet/>
      <dgm:spPr/>
      <dgm:t>
        <a:bodyPr/>
        <a:lstStyle/>
        <a:p>
          <a:endParaRPr lang="it-IT"/>
        </a:p>
      </dgm:t>
    </dgm:pt>
    <dgm:pt modelId="{7496DCDD-DCFF-4E41-A1AC-6F335E2AB8D0}" type="pres">
      <dgm:prSet presAssocID="{CEA95633-19D0-494C-ACA3-550B8469BC6A}" presName="Name0" presStyleCnt="0">
        <dgm:presLayoutVars>
          <dgm:dir/>
          <dgm:resizeHandles val="exact"/>
        </dgm:presLayoutVars>
      </dgm:prSet>
      <dgm:spPr/>
    </dgm:pt>
    <dgm:pt modelId="{7703D3D2-5B3B-844A-B73B-2184575B34E9}" type="pres">
      <dgm:prSet presAssocID="{C3A04FE6-E5FA-6646-A169-DD371C0085E5}" presName="node" presStyleLbl="node1" presStyleIdx="0" presStyleCnt="3" custLinFactNeighborX="3891" custLinFactNeighborY="2179">
        <dgm:presLayoutVars>
          <dgm:bulletEnabled val="1"/>
        </dgm:presLayoutVars>
      </dgm:prSet>
      <dgm:spPr/>
    </dgm:pt>
    <dgm:pt modelId="{7DE6FB6F-0D88-BC41-BC6C-6347478497A0}" type="pres">
      <dgm:prSet presAssocID="{1C8A9BA0-9C31-824B-8582-7973BF5760BB}" presName="sibTrans" presStyleCnt="0"/>
      <dgm:spPr/>
    </dgm:pt>
    <dgm:pt modelId="{133D19F6-83CA-CA40-9C88-AF0453DEC1F8}" type="pres">
      <dgm:prSet presAssocID="{E5C35F6A-DDBA-A44B-85E6-3F91A8F754CE}" presName="node" presStyleLbl="node1" presStyleIdx="1" presStyleCnt="3" custLinFactX="-30479" custLinFactNeighborX="-100000">
        <dgm:presLayoutVars>
          <dgm:bulletEnabled val="1"/>
        </dgm:presLayoutVars>
      </dgm:prSet>
      <dgm:spPr/>
    </dgm:pt>
    <dgm:pt modelId="{C428D34B-ED2A-A745-A840-154135094175}" type="pres">
      <dgm:prSet presAssocID="{44333A5A-F453-E141-84E0-5BBD3D47EB62}" presName="sibTrans" presStyleCnt="0"/>
      <dgm:spPr/>
    </dgm:pt>
    <dgm:pt modelId="{5F113FD4-4DDC-B84F-8090-4D5F78396A15}" type="pres">
      <dgm:prSet presAssocID="{D19D9ABA-063F-F94A-86EC-BCCF43E075E1}" presName="node" presStyleLbl="node1" presStyleIdx="2" presStyleCnt="3" custLinFactX="-61348" custLinFactNeighborX="-100000">
        <dgm:presLayoutVars>
          <dgm:bulletEnabled val="1"/>
        </dgm:presLayoutVars>
      </dgm:prSet>
      <dgm:spPr/>
    </dgm:pt>
  </dgm:ptLst>
  <dgm:cxnLst>
    <dgm:cxn modelId="{A0A6F606-BFAA-D04F-A0AF-05C583F37A09}" srcId="{CEA95633-19D0-494C-ACA3-550B8469BC6A}" destId="{E5C35F6A-DDBA-A44B-85E6-3F91A8F754CE}" srcOrd="1" destOrd="0" parTransId="{C40BD526-BE8B-4044-917B-BF1EF68B20DB}" sibTransId="{44333A5A-F453-E141-84E0-5BBD3D47EB62}"/>
    <dgm:cxn modelId="{42A3B107-A719-4645-AE16-B80A3A1834E3}" type="presOf" srcId="{C3A04FE6-E5FA-6646-A169-DD371C0085E5}" destId="{7703D3D2-5B3B-844A-B73B-2184575B34E9}" srcOrd="0" destOrd="0" presId="urn:microsoft.com/office/officeart/2005/8/layout/hList6"/>
    <dgm:cxn modelId="{6B9C605B-AFC4-6949-8FD6-AD99AD54B3D6}" type="presOf" srcId="{CEA95633-19D0-494C-ACA3-550B8469BC6A}" destId="{7496DCDD-DCFF-4E41-A1AC-6F335E2AB8D0}" srcOrd="0" destOrd="0" presId="urn:microsoft.com/office/officeart/2005/8/layout/hList6"/>
    <dgm:cxn modelId="{FB212396-DBA8-CE4C-92D2-DFF22D2E9036}" srcId="{CEA95633-19D0-494C-ACA3-550B8469BC6A}" destId="{C3A04FE6-E5FA-6646-A169-DD371C0085E5}" srcOrd="0" destOrd="0" parTransId="{3A2CD27F-D49C-D54D-897C-4100AEDAAF4B}" sibTransId="{1C8A9BA0-9C31-824B-8582-7973BF5760BB}"/>
    <dgm:cxn modelId="{D3DFF3A5-8063-E44F-9C3D-F47817B696B1}" type="presOf" srcId="{E5C35F6A-DDBA-A44B-85E6-3F91A8F754CE}" destId="{133D19F6-83CA-CA40-9C88-AF0453DEC1F8}" srcOrd="0" destOrd="0" presId="urn:microsoft.com/office/officeart/2005/8/layout/hList6"/>
    <dgm:cxn modelId="{077356C7-17DE-AE4A-AD20-53F75D642FDF}" srcId="{CEA95633-19D0-494C-ACA3-550B8469BC6A}" destId="{D19D9ABA-063F-F94A-86EC-BCCF43E075E1}" srcOrd="2" destOrd="0" parTransId="{6A7E1E81-A433-D240-BC10-1CD1F1599C4C}" sibTransId="{DBCEB20D-6C1C-964D-98AC-848D4709D1D7}"/>
    <dgm:cxn modelId="{25BDEFED-F627-2E46-94A5-0796EBC2C1A4}" type="presOf" srcId="{D19D9ABA-063F-F94A-86EC-BCCF43E075E1}" destId="{5F113FD4-4DDC-B84F-8090-4D5F78396A15}" srcOrd="0" destOrd="0" presId="urn:microsoft.com/office/officeart/2005/8/layout/hList6"/>
    <dgm:cxn modelId="{2FBFD6A0-6861-CF4B-BCE7-7C234ADAABEB}" type="presParOf" srcId="{7496DCDD-DCFF-4E41-A1AC-6F335E2AB8D0}" destId="{7703D3D2-5B3B-844A-B73B-2184575B34E9}" srcOrd="0" destOrd="0" presId="urn:microsoft.com/office/officeart/2005/8/layout/hList6"/>
    <dgm:cxn modelId="{ABED5969-2050-E341-8BCE-394104595E00}" type="presParOf" srcId="{7496DCDD-DCFF-4E41-A1AC-6F335E2AB8D0}" destId="{7DE6FB6F-0D88-BC41-BC6C-6347478497A0}" srcOrd="1" destOrd="0" presId="urn:microsoft.com/office/officeart/2005/8/layout/hList6"/>
    <dgm:cxn modelId="{B4A7563D-C7C9-2F4D-8B87-F10E3A0B14DE}" type="presParOf" srcId="{7496DCDD-DCFF-4E41-A1AC-6F335E2AB8D0}" destId="{133D19F6-83CA-CA40-9C88-AF0453DEC1F8}" srcOrd="2" destOrd="0" presId="urn:microsoft.com/office/officeart/2005/8/layout/hList6"/>
    <dgm:cxn modelId="{1C830122-0DEB-2B4E-8302-ECAFC3459F29}" type="presParOf" srcId="{7496DCDD-DCFF-4E41-A1AC-6F335E2AB8D0}" destId="{C428D34B-ED2A-A745-A840-154135094175}" srcOrd="3" destOrd="0" presId="urn:microsoft.com/office/officeart/2005/8/layout/hList6"/>
    <dgm:cxn modelId="{F676BEEB-037C-D84B-AE9F-FD721E9F6DD8}" type="presParOf" srcId="{7496DCDD-DCFF-4E41-A1AC-6F335E2AB8D0}" destId="{5F113FD4-4DDC-B84F-8090-4D5F78396A15}" srcOrd="4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CEA95633-19D0-494C-ACA3-550B8469BC6A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04FE6-E5FA-6646-A169-DD371C0085E5}">
      <dgm:prSet phldrT="[Testo]"/>
      <dgm:spPr>
        <a:solidFill>
          <a:srgbClr val="002060">
            <a:alpha val="23000"/>
          </a:srgbClr>
        </a:solidFill>
        <a:ln w="3175">
          <a:solidFill>
            <a:srgbClr val="002060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1C8A9BA0-9C31-824B-8582-7973BF5760BB}" type="sibTrans" cxnId="{FB212396-DBA8-CE4C-92D2-DFF22D2E9036}">
      <dgm:prSet/>
      <dgm:spPr/>
      <dgm:t>
        <a:bodyPr/>
        <a:lstStyle/>
        <a:p>
          <a:endParaRPr lang="it-IT"/>
        </a:p>
      </dgm:t>
    </dgm:pt>
    <dgm:pt modelId="{3A2CD27F-D49C-D54D-897C-4100AEDAAF4B}" type="parTrans" cxnId="{FB212396-DBA8-CE4C-92D2-DFF22D2E9036}">
      <dgm:prSet/>
      <dgm:spPr/>
      <dgm:t>
        <a:bodyPr/>
        <a:lstStyle/>
        <a:p>
          <a:endParaRPr lang="it-IT"/>
        </a:p>
      </dgm:t>
    </dgm:pt>
    <dgm:pt modelId="{E5C35F6A-DDBA-A44B-85E6-3F91A8F754CE}">
      <dgm:prSet phldrT="[Testo]"/>
      <dgm:spPr>
        <a:solidFill>
          <a:srgbClr val="92D050">
            <a:alpha val="23000"/>
          </a:srgbClr>
        </a:solidFill>
        <a:ln w="3175">
          <a:solidFill>
            <a:schemeClr val="accent6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C40BD526-BE8B-4044-917B-BF1EF68B20DB}" type="parTrans" cxnId="{A0A6F606-BFAA-D04F-A0AF-05C583F37A09}">
      <dgm:prSet/>
      <dgm:spPr/>
      <dgm:t>
        <a:bodyPr/>
        <a:lstStyle/>
        <a:p>
          <a:endParaRPr lang="it-IT"/>
        </a:p>
      </dgm:t>
    </dgm:pt>
    <dgm:pt modelId="{44333A5A-F453-E141-84E0-5BBD3D47EB62}" type="sibTrans" cxnId="{A0A6F606-BFAA-D04F-A0AF-05C583F37A09}">
      <dgm:prSet/>
      <dgm:spPr/>
      <dgm:t>
        <a:bodyPr/>
        <a:lstStyle/>
        <a:p>
          <a:endParaRPr lang="it-IT"/>
        </a:p>
      </dgm:t>
    </dgm:pt>
    <dgm:pt modelId="{D19D9ABA-063F-F94A-86EC-BCCF43E075E1}">
      <dgm:prSet phldrT="[Testo]"/>
      <dgm:spPr>
        <a:solidFill>
          <a:srgbClr val="FF0000">
            <a:alpha val="23000"/>
          </a:srgbClr>
        </a:solidFill>
        <a:ln w="3175">
          <a:solidFill>
            <a:srgbClr val="FF0000"/>
          </a:solidFill>
        </a:ln>
      </dgm:spPr>
      <dgm:t>
        <a:bodyPr/>
        <a:lstStyle/>
        <a:p>
          <a:r>
            <a:rPr lang="it-IT" dirty="0">
              <a:solidFill>
                <a:srgbClr val="FF0000">
                  <a:alpha val="0"/>
                </a:srgbClr>
              </a:solidFill>
            </a:rPr>
            <a:t>ciao</a:t>
          </a:r>
        </a:p>
      </dgm:t>
    </dgm:pt>
    <dgm:pt modelId="{6A7E1E81-A433-D240-BC10-1CD1F1599C4C}" type="parTrans" cxnId="{077356C7-17DE-AE4A-AD20-53F75D642FDF}">
      <dgm:prSet/>
      <dgm:spPr/>
      <dgm:t>
        <a:bodyPr/>
        <a:lstStyle/>
        <a:p>
          <a:endParaRPr lang="it-IT"/>
        </a:p>
      </dgm:t>
    </dgm:pt>
    <dgm:pt modelId="{DBCEB20D-6C1C-964D-98AC-848D4709D1D7}" type="sibTrans" cxnId="{077356C7-17DE-AE4A-AD20-53F75D642FDF}">
      <dgm:prSet/>
      <dgm:spPr/>
      <dgm:t>
        <a:bodyPr/>
        <a:lstStyle/>
        <a:p>
          <a:endParaRPr lang="it-IT"/>
        </a:p>
      </dgm:t>
    </dgm:pt>
    <dgm:pt modelId="{7496DCDD-DCFF-4E41-A1AC-6F335E2AB8D0}" type="pres">
      <dgm:prSet presAssocID="{CEA95633-19D0-494C-ACA3-550B8469BC6A}" presName="Name0" presStyleCnt="0">
        <dgm:presLayoutVars>
          <dgm:dir/>
          <dgm:resizeHandles val="exact"/>
        </dgm:presLayoutVars>
      </dgm:prSet>
      <dgm:spPr/>
    </dgm:pt>
    <dgm:pt modelId="{7703D3D2-5B3B-844A-B73B-2184575B34E9}" type="pres">
      <dgm:prSet presAssocID="{C3A04FE6-E5FA-6646-A169-DD371C0085E5}" presName="node" presStyleLbl="node1" presStyleIdx="0" presStyleCnt="3" custLinFactNeighborX="3891" custLinFactNeighborY="2179">
        <dgm:presLayoutVars>
          <dgm:bulletEnabled val="1"/>
        </dgm:presLayoutVars>
      </dgm:prSet>
      <dgm:spPr/>
    </dgm:pt>
    <dgm:pt modelId="{7DE6FB6F-0D88-BC41-BC6C-6347478497A0}" type="pres">
      <dgm:prSet presAssocID="{1C8A9BA0-9C31-824B-8582-7973BF5760BB}" presName="sibTrans" presStyleCnt="0"/>
      <dgm:spPr/>
    </dgm:pt>
    <dgm:pt modelId="{133D19F6-83CA-CA40-9C88-AF0453DEC1F8}" type="pres">
      <dgm:prSet presAssocID="{E5C35F6A-DDBA-A44B-85E6-3F91A8F754CE}" presName="node" presStyleLbl="node1" presStyleIdx="1" presStyleCnt="3" custLinFactX="-30479" custLinFactNeighborX="-100000">
        <dgm:presLayoutVars>
          <dgm:bulletEnabled val="1"/>
        </dgm:presLayoutVars>
      </dgm:prSet>
      <dgm:spPr/>
    </dgm:pt>
    <dgm:pt modelId="{C428D34B-ED2A-A745-A840-154135094175}" type="pres">
      <dgm:prSet presAssocID="{44333A5A-F453-E141-84E0-5BBD3D47EB62}" presName="sibTrans" presStyleCnt="0"/>
      <dgm:spPr/>
    </dgm:pt>
    <dgm:pt modelId="{5F113FD4-4DDC-B84F-8090-4D5F78396A15}" type="pres">
      <dgm:prSet presAssocID="{D19D9ABA-063F-F94A-86EC-BCCF43E075E1}" presName="node" presStyleLbl="node1" presStyleIdx="2" presStyleCnt="3" custLinFactX="-61348" custLinFactNeighborX="-100000">
        <dgm:presLayoutVars>
          <dgm:bulletEnabled val="1"/>
        </dgm:presLayoutVars>
      </dgm:prSet>
      <dgm:spPr/>
    </dgm:pt>
  </dgm:ptLst>
  <dgm:cxnLst>
    <dgm:cxn modelId="{A0A6F606-BFAA-D04F-A0AF-05C583F37A09}" srcId="{CEA95633-19D0-494C-ACA3-550B8469BC6A}" destId="{E5C35F6A-DDBA-A44B-85E6-3F91A8F754CE}" srcOrd="1" destOrd="0" parTransId="{C40BD526-BE8B-4044-917B-BF1EF68B20DB}" sibTransId="{44333A5A-F453-E141-84E0-5BBD3D47EB62}"/>
    <dgm:cxn modelId="{42A3B107-A719-4645-AE16-B80A3A1834E3}" type="presOf" srcId="{C3A04FE6-E5FA-6646-A169-DD371C0085E5}" destId="{7703D3D2-5B3B-844A-B73B-2184575B34E9}" srcOrd="0" destOrd="0" presId="urn:microsoft.com/office/officeart/2005/8/layout/hList6"/>
    <dgm:cxn modelId="{6B9C605B-AFC4-6949-8FD6-AD99AD54B3D6}" type="presOf" srcId="{CEA95633-19D0-494C-ACA3-550B8469BC6A}" destId="{7496DCDD-DCFF-4E41-A1AC-6F335E2AB8D0}" srcOrd="0" destOrd="0" presId="urn:microsoft.com/office/officeart/2005/8/layout/hList6"/>
    <dgm:cxn modelId="{FB212396-DBA8-CE4C-92D2-DFF22D2E9036}" srcId="{CEA95633-19D0-494C-ACA3-550B8469BC6A}" destId="{C3A04FE6-E5FA-6646-A169-DD371C0085E5}" srcOrd="0" destOrd="0" parTransId="{3A2CD27F-D49C-D54D-897C-4100AEDAAF4B}" sibTransId="{1C8A9BA0-9C31-824B-8582-7973BF5760BB}"/>
    <dgm:cxn modelId="{D3DFF3A5-8063-E44F-9C3D-F47817B696B1}" type="presOf" srcId="{E5C35F6A-DDBA-A44B-85E6-3F91A8F754CE}" destId="{133D19F6-83CA-CA40-9C88-AF0453DEC1F8}" srcOrd="0" destOrd="0" presId="urn:microsoft.com/office/officeart/2005/8/layout/hList6"/>
    <dgm:cxn modelId="{077356C7-17DE-AE4A-AD20-53F75D642FDF}" srcId="{CEA95633-19D0-494C-ACA3-550B8469BC6A}" destId="{D19D9ABA-063F-F94A-86EC-BCCF43E075E1}" srcOrd="2" destOrd="0" parTransId="{6A7E1E81-A433-D240-BC10-1CD1F1599C4C}" sibTransId="{DBCEB20D-6C1C-964D-98AC-848D4709D1D7}"/>
    <dgm:cxn modelId="{25BDEFED-F627-2E46-94A5-0796EBC2C1A4}" type="presOf" srcId="{D19D9ABA-063F-F94A-86EC-BCCF43E075E1}" destId="{5F113FD4-4DDC-B84F-8090-4D5F78396A15}" srcOrd="0" destOrd="0" presId="urn:microsoft.com/office/officeart/2005/8/layout/hList6"/>
    <dgm:cxn modelId="{2FBFD6A0-6861-CF4B-BCE7-7C234ADAABEB}" type="presParOf" srcId="{7496DCDD-DCFF-4E41-A1AC-6F335E2AB8D0}" destId="{7703D3D2-5B3B-844A-B73B-2184575B34E9}" srcOrd="0" destOrd="0" presId="urn:microsoft.com/office/officeart/2005/8/layout/hList6"/>
    <dgm:cxn modelId="{ABED5969-2050-E341-8BCE-394104595E00}" type="presParOf" srcId="{7496DCDD-DCFF-4E41-A1AC-6F335E2AB8D0}" destId="{7DE6FB6F-0D88-BC41-BC6C-6347478497A0}" srcOrd="1" destOrd="0" presId="urn:microsoft.com/office/officeart/2005/8/layout/hList6"/>
    <dgm:cxn modelId="{B4A7563D-C7C9-2F4D-8B87-F10E3A0B14DE}" type="presParOf" srcId="{7496DCDD-DCFF-4E41-A1AC-6F335E2AB8D0}" destId="{133D19F6-83CA-CA40-9C88-AF0453DEC1F8}" srcOrd="2" destOrd="0" presId="urn:microsoft.com/office/officeart/2005/8/layout/hList6"/>
    <dgm:cxn modelId="{1C830122-0DEB-2B4E-8302-ECAFC3459F29}" type="presParOf" srcId="{7496DCDD-DCFF-4E41-A1AC-6F335E2AB8D0}" destId="{C428D34B-ED2A-A745-A840-154135094175}" srcOrd="3" destOrd="0" presId="urn:microsoft.com/office/officeart/2005/8/layout/hList6"/>
    <dgm:cxn modelId="{F676BEEB-037C-D84B-AE9F-FD721E9F6DD8}" type="presParOf" srcId="{7496DCDD-DCFF-4E41-A1AC-6F335E2AB8D0}" destId="{5F113FD4-4DDC-B84F-8090-4D5F78396A15}" srcOrd="4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101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CEA95633-19D0-494C-ACA3-550B8469BC6A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04FE6-E5FA-6646-A169-DD371C0085E5}">
      <dgm:prSet phldrT="[Testo]"/>
      <dgm:spPr>
        <a:solidFill>
          <a:srgbClr val="002060">
            <a:alpha val="23000"/>
          </a:srgbClr>
        </a:solidFill>
        <a:ln w="3175">
          <a:solidFill>
            <a:srgbClr val="002060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1C8A9BA0-9C31-824B-8582-7973BF5760BB}" type="sibTrans" cxnId="{FB212396-DBA8-CE4C-92D2-DFF22D2E9036}">
      <dgm:prSet/>
      <dgm:spPr/>
      <dgm:t>
        <a:bodyPr/>
        <a:lstStyle/>
        <a:p>
          <a:endParaRPr lang="it-IT"/>
        </a:p>
      </dgm:t>
    </dgm:pt>
    <dgm:pt modelId="{3A2CD27F-D49C-D54D-897C-4100AEDAAF4B}" type="parTrans" cxnId="{FB212396-DBA8-CE4C-92D2-DFF22D2E9036}">
      <dgm:prSet/>
      <dgm:spPr/>
      <dgm:t>
        <a:bodyPr/>
        <a:lstStyle/>
        <a:p>
          <a:endParaRPr lang="it-IT"/>
        </a:p>
      </dgm:t>
    </dgm:pt>
    <dgm:pt modelId="{E5C35F6A-DDBA-A44B-85E6-3F91A8F754CE}">
      <dgm:prSet phldrT="[Testo]"/>
      <dgm:spPr>
        <a:solidFill>
          <a:srgbClr val="92D050">
            <a:alpha val="23000"/>
          </a:srgbClr>
        </a:solidFill>
        <a:ln w="3175">
          <a:solidFill>
            <a:schemeClr val="accent6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C40BD526-BE8B-4044-917B-BF1EF68B20DB}" type="parTrans" cxnId="{A0A6F606-BFAA-D04F-A0AF-05C583F37A09}">
      <dgm:prSet/>
      <dgm:spPr/>
      <dgm:t>
        <a:bodyPr/>
        <a:lstStyle/>
        <a:p>
          <a:endParaRPr lang="it-IT"/>
        </a:p>
      </dgm:t>
    </dgm:pt>
    <dgm:pt modelId="{44333A5A-F453-E141-84E0-5BBD3D47EB62}" type="sibTrans" cxnId="{A0A6F606-BFAA-D04F-A0AF-05C583F37A09}">
      <dgm:prSet/>
      <dgm:spPr/>
      <dgm:t>
        <a:bodyPr/>
        <a:lstStyle/>
        <a:p>
          <a:endParaRPr lang="it-IT"/>
        </a:p>
      </dgm:t>
    </dgm:pt>
    <dgm:pt modelId="{D19D9ABA-063F-F94A-86EC-BCCF43E075E1}">
      <dgm:prSet phldrT="[Testo]"/>
      <dgm:spPr>
        <a:solidFill>
          <a:srgbClr val="FF0000">
            <a:alpha val="23000"/>
          </a:srgbClr>
        </a:solidFill>
        <a:ln w="3175">
          <a:solidFill>
            <a:srgbClr val="FF0000"/>
          </a:solidFill>
        </a:ln>
      </dgm:spPr>
      <dgm:t>
        <a:bodyPr/>
        <a:lstStyle/>
        <a:p>
          <a:r>
            <a:rPr lang="it-IT" dirty="0">
              <a:solidFill>
                <a:srgbClr val="FF0000">
                  <a:alpha val="0"/>
                </a:srgbClr>
              </a:solidFill>
            </a:rPr>
            <a:t>ciao</a:t>
          </a:r>
        </a:p>
      </dgm:t>
    </dgm:pt>
    <dgm:pt modelId="{6A7E1E81-A433-D240-BC10-1CD1F1599C4C}" type="parTrans" cxnId="{077356C7-17DE-AE4A-AD20-53F75D642FDF}">
      <dgm:prSet/>
      <dgm:spPr/>
      <dgm:t>
        <a:bodyPr/>
        <a:lstStyle/>
        <a:p>
          <a:endParaRPr lang="it-IT"/>
        </a:p>
      </dgm:t>
    </dgm:pt>
    <dgm:pt modelId="{DBCEB20D-6C1C-964D-98AC-848D4709D1D7}" type="sibTrans" cxnId="{077356C7-17DE-AE4A-AD20-53F75D642FDF}">
      <dgm:prSet/>
      <dgm:spPr/>
      <dgm:t>
        <a:bodyPr/>
        <a:lstStyle/>
        <a:p>
          <a:endParaRPr lang="it-IT"/>
        </a:p>
      </dgm:t>
    </dgm:pt>
    <dgm:pt modelId="{7496DCDD-DCFF-4E41-A1AC-6F335E2AB8D0}" type="pres">
      <dgm:prSet presAssocID="{CEA95633-19D0-494C-ACA3-550B8469BC6A}" presName="Name0" presStyleCnt="0">
        <dgm:presLayoutVars>
          <dgm:dir/>
          <dgm:resizeHandles val="exact"/>
        </dgm:presLayoutVars>
      </dgm:prSet>
      <dgm:spPr/>
    </dgm:pt>
    <dgm:pt modelId="{7703D3D2-5B3B-844A-B73B-2184575B34E9}" type="pres">
      <dgm:prSet presAssocID="{C3A04FE6-E5FA-6646-A169-DD371C0085E5}" presName="node" presStyleLbl="node1" presStyleIdx="0" presStyleCnt="3" custLinFactNeighborX="3891" custLinFactNeighborY="2179">
        <dgm:presLayoutVars>
          <dgm:bulletEnabled val="1"/>
        </dgm:presLayoutVars>
      </dgm:prSet>
      <dgm:spPr/>
    </dgm:pt>
    <dgm:pt modelId="{7DE6FB6F-0D88-BC41-BC6C-6347478497A0}" type="pres">
      <dgm:prSet presAssocID="{1C8A9BA0-9C31-824B-8582-7973BF5760BB}" presName="sibTrans" presStyleCnt="0"/>
      <dgm:spPr/>
    </dgm:pt>
    <dgm:pt modelId="{133D19F6-83CA-CA40-9C88-AF0453DEC1F8}" type="pres">
      <dgm:prSet presAssocID="{E5C35F6A-DDBA-A44B-85E6-3F91A8F754CE}" presName="node" presStyleLbl="node1" presStyleIdx="1" presStyleCnt="3" custLinFactX="-30479" custLinFactNeighborX="-100000">
        <dgm:presLayoutVars>
          <dgm:bulletEnabled val="1"/>
        </dgm:presLayoutVars>
      </dgm:prSet>
      <dgm:spPr/>
    </dgm:pt>
    <dgm:pt modelId="{C428D34B-ED2A-A745-A840-154135094175}" type="pres">
      <dgm:prSet presAssocID="{44333A5A-F453-E141-84E0-5BBD3D47EB62}" presName="sibTrans" presStyleCnt="0"/>
      <dgm:spPr/>
    </dgm:pt>
    <dgm:pt modelId="{5F113FD4-4DDC-B84F-8090-4D5F78396A15}" type="pres">
      <dgm:prSet presAssocID="{D19D9ABA-063F-F94A-86EC-BCCF43E075E1}" presName="node" presStyleLbl="node1" presStyleIdx="2" presStyleCnt="3" custLinFactX="-61348" custLinFactNeighborX="-100000">
        <dgm:presLayoutVars>
          <dgm:bulletEnabled val="1"/>
        </dgm:presLayoutVars>
      </dgm:prSet>
      <dgm:spPr/>
    </dgm:pt>
  </dgm:ptLst>
  <dgm:cxnLst>
    <dgm:cxn modelId="{A0A6F606-BFAA-D04F-A0AF-05C583F37A09}" srcId="{CEA95633-19D0-494C-ACA3-550B8469BC6A}" destId="{E5C35F6A-DDBA-A44B-85E6-3F91A8F754CE}" srcOrd="1" destOrd="0" parTransId="{C40BD526-BE8B-4044-917B-BF1EF68B20DB}" sibTransId="{44333A5A-F453-E141-84E0-5BBD3D47EB62}"/>
    <dgm:cxn modelId="{42A3B107-A719-4645-AE16-B80A3A1834E3}" type="presOf" srcId="{C3A04FE6-E5FA-6646-A169-DD371C0085E5}" destId="{7703D3D2-5B3B-844A-B73B-2184575B34E9}" srcOrd="0" destOrd="0" presId="urn:microsoft.com/office/officeart/2005/8/layout/hList6"/>
    <dgm:cxn modelId="{6B9C605B-AFC4-6949-8FD6-AD99AD54B3D6}" type="presOf" srcId="{CEA95633-19D0-494C-ACA3-550B8469BC6A}" destId="{7496DCDD-DCFF-4E41-A1AC-6F335E2AB8D0}" srcOrd="0" destOrd="0" presId="urn:microsoft.com/office/officeart/2005/8/layout/hList6"/>
    <dgm:cxn modelId="{FB212396-DBA8-CE4C-92D2-DFF22D2E9036}" srcId="{CEA95633-19D0-494C-ACA3-550B8469BC6A}" destId="{C3A04FE6-E5FA-6646-A169-DD371C0085E5}" srcOrd="0" destOrd="0" parTransId="{3A2CD27F-D49C-D54D-897C-4100AEDAAF4B}" sibTransId="{1C8A9BA0-9C31-824B-8582-7973BF5760BB}"/>
    <dgm:cxn modelId="{D3DFF3A5-8063-E44F-9C3D-F47817B696B1}" type="presOf" srcId="{E5C35F6A-DDBA-A44B-85E6-3F91A8F754CE}" destId="{133D19F6-83CA-CA40-9C88-AF0453DEC1F8}" srcOrd="0" destOrd="0" presId="urn:microsoft.com/office/officeart/2005/8/layout/hList6"/>
    <dgm:cxn modelId="{077356C7-17DE-AE4A-AD20-53F75D642FDF}" srcId="{CEA95633-19D0-494C-ACA3-550B8469BC6A}" destId="{D19D9ABA-063F-F94A-86EC-BCCF43E075E1}" srcOrd="2" destOrd="0" parTransId="{6A7E1E81-A433-D240-BC10-1CD1F1599C4C}" sibTransId="{DBCEB20D-6C1C-964D-98AC-848D4709D1D7}"/>
    <dgm:cxn modelId="{25BDEFED-F627-2E46-94A5-0796EBC2C1A4}" type="presOf" srcId="{D19D9ABA-063F-F94A-86EC-BCCF43E075E1}" destId="{5F113FD4-4DDC-B84F-8090-4D5F78396A15}" srcOrd="0" destOrd="0" presId="urn:microsoft.com/office/officeart/2005/8/layout/hList6"/>
    <dgm:cxn modelId="{2FBFD6A0-6861-CF4B-BCE7-7C234ADAABEB}" type="presParOf" srcId="{7496DCDD-DCFF-4E41-A1AC-6F335E2AB8D0}" destId="{7703D3D2-5B3B-844A-B73B-2184575B34E9}" srcOrd="0" destOrd="0" presId="urn:microsoft.com/office/officeart/2005/8/layout/hList6"/>
    <dgm:cxn modelId="{ABED5969-2050-E341-8BCE-394104595E00}" type="presParOf" srcId="{7496DCDD-DCFF-4E41-A1AC-6F335E2AB8D0}" destId="{7DE6FB6F-0D88-BC41-BC6C-6347478497A0}" srcOrd="1" destOrd="0" presId="urn:microsoft.com/office/officeart/2005/8/layout/hList6"/>
    <dgm:cxn modelId="{B4A7563D-C7C9-2F4D-8B87-F10E3A0B14DE}" type="presParOf" srcId="{7496DCDD-DCFF-4E41-A1AC-6F335E2AB8D0}" destId="{133D19F6-83CA-CA40-9C88-AF0453DEC1F8}" srcOrd="2" destOrd="0" presId="urn:microsoft.com/office/officeart/2005/8/layout/hList6"/>
    <dgm:cxn modelId="{1C830122-0DEB-2B4E-8302-ECAFC3459F29}" type="presParOf" srcId="{7496DCDD-DCFF-4E41-A1AC-6F335E2AB8D0}" destId="{C428D34B-ED2A-A745-A840-154135094175}" srcOrd="3" destOrd="0" presId="urn:microsoft.com/office/officeart/2005/8/layout/hList6"/>
    <dgm:cxn modelId="{F676BEEB-037C-D84B-AE9F-FD721E9F6DD8}" type="presParOf" srcId="{7496DCDD-DCFF-4E41-A1AC-6F335E2AB8D0}" destId="{5F113FD4-4DDC-B84F-8090-4D5F78396A15}" srcOrd="4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10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CEA95633-19D0-494C-ACA3-550B8469BC6A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04FE6-E5FA-6646-A169-DD371C0085E5}">
      <dgm:prSet phldrT="[Testo]"/>
      <dgm:spPr>
        <a:solidFill>
          <a:srgbClr val="002060">
            <a:alpha val="23000"/>
          </a:srgbClr>
        </a:solidFill>
        <a:ln w="3175">
          <a:solidFill>
            <a:srgbClr val="002060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1C8A9BA0-9C31-824B-8582-7973BF5760BB}" type="sibTrans" cxnId="{FB212396-DBA8-CE4C-92D2-DFF22D2E9036}">
      <dgm:prSet/>
      <dgm:spPr/>
      <dgm:t>
        <a:bodyPr/>
        <a:lstStyle/>
        <a:p>
          <a:endParaRPr lang="it-IT"/>
        </a:p>
      </dgm:t>
    </dgm:pt>
    <dgm:pt modelId="{3A2CD27F-D49C-D54D-897C-4100AEDAAF4B}" type="parTrans" cxnId="{FB212396-DBA8-CE4C-92D2-DFF22D2E9036}">
      <dgm:prSet/>
      <dgm:spPr/>
      <dgm:t>
        <a:bodyPr/>
        <a:lstStyle/>
        <a:p>
          <a:endParaRPr lang="it-IT"/>
        </a:p>
      </dgm:t>
    </dgm:pt>
    <dgm:pt modelId="{E5C35F6A-DDBA-A44B-85E6-3F91A8F754CE}">
      <dgm:prSet phldrT="[Testo]"/>
      <dgm:spPr>
        <a:solidFill>
          <a:srgbClr val="92D050">
            <a:alpha val="23000"/>
          </a:srgbClr>
        </a:solidFill>
        <a:ln w="3175">
          <a:solidFill>
            <a:schemeClr val="accent6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C40BD526-BE8B-4044-917B-BF1EF68B20DB}" type="parTrans" cxnId="{A0A6F606-BFAA-D04F-A0AF-05C583F37A09}">
      <dgm:prSet/>
      <dgm:spPr/>
      <dgm:t>
        <a:bodyPr/>
        <a:lstStyle/>
        <a:p>
          <a:endParaRPr lang="it-IT"/>
        </a:p>
      </dgm:t>
    </dgm:pt>
    <dgm:pt modelId="{44333A5A-F453-E141-84E0-5BBD3D47EB62}" type="sibTrans" cxnId="{A0A6F606-BFAA-D04F-A0AF-05C583F37A09}">
      <dgm:prSet/>
      <dgm:spPr/>
      <dgm:t>
        <a:bodyPr/>
        <a:lstStyle/>
        <a:p>
          <a:endParaRPr lang="it-IT"/>
        </a:p>
      </dgm:t>
    </dgm:pt>
    <dgm:pt modelId="{D19D9ABA-063F-F94A-86EC-BCCF43E075E1}">
      <dgm:prSet phldrT="[Testo]"/>
      <dgm:spPr>
        <a:solidFill>
          <a:srgbClr val="FF0000">
            <a:alpha val="23000"/>
          </a:srgbClr>
        </a:solidFill>
        <a:ln w="3175">
          <a:solidFill>
            <a:srgbClr val="FF0000"/>
          </a:solidFill>
        </a:ln>
      </dgm:spPr>
      <dgm:t>
        <a:bodyPr/>
        <a:lstStyle/>
        <a:p>
          <a:r>
            <a:rPr lang="it-IT" dirty="0">
              <a:solidFill>
                <a:srgbClr val="FF0000">
                  <a:alpha val="0"/>
                </a:srgbClr>
              </a:solidFill>
            </a:rPr>
            <a:t>ciao</a:t>
          </a:r>
        </a:p>
      </dgm:t>
    </dgm:pt>
    <dgm:pt modelId="{6A7E1E81-A433-D240-BC10-1CD1F1599C4C}" type="parTrans" cxnId="{077356C7-17DE-AE4A-AD20-53F75D642FDF}">
      <dgm:prSet/>
      <dgm:spPr/>
      <dgm:t>
        <a:bodyPr/>
        <a:lstStyle/>
        <a:p>
          <a:endParaRPr lang="it-IT"/>
        </a:p>
      </dgm:t>
    </dgm:pt>
    <dgm:pt modelId="{DBCEB20D-6C1C-964D-98AC-848D4709D1D7}" type="sibTrans" cxnId="{077356C7-17DE-AE4A-AD20-53F75D642FDF}">
      <dgm:prSet/>
      <dgm:spPr/>
      <dgm:t>
        <a:bodyPr/>
        <a:lstStyle/>
        <a:p>
          <a:endParaRPr lang="it-IT"/>
        </a:p>
      </dgm:t>
    </dgm:pt>
    <dgm:pt modelId="{7496DCDD-DCFF-4E41-A1AC-6F335E2AB8D0}" type="pres">
      <dgm:prSet presAssocID="{CEA95633-19D0-494C-ACA3-550B8469BC6A}" presName="Name0" presStyleCnt="0">
        <dgm:presLayoutVars>
          <dgm:dir/>
          <dgm:resizeHandles val="exact"/>
        </dgm:presLayoutVars>
      </dgm:prSet>
      <dgm:spPr/>
    </dgm:pt>
    <dgm:pt modelId="{7703D3D2-5B3B-844A-B73B-2184575B34E9}" type="pres">
      <dgm:prSet presAssocID="{C3A04FE6-E5FA-6646-A169-DD371C0085E5}" presName="node" presStyleLbl="node1" presStyleIdx="0" presStyleCnt="3" custLinFactNeighborX="3891" custLinFactNeighborY="2179">
        <dgm:presLayoutVars>
          <dgm:bulletEnabled val="1"/>
        </dgm:presLayoutVars>
      </dgm:prSet>
      <dgm:spPr/>
    </dgm:pt>
    <dgm:pt modelId="{7DE6FB6F-0D88-BC41-BC6C-6347478497A0}" type="pres">
      <dgm:prSet presAssocID="{1C8A9BA0-9C31-824B-8582-7973BF5760BB}" presName="sibTrans" presStyleCnt="0"/>
      <dgm:spPr/>
    </dgm:pt>
    <dgm:pt modelId="{133D19F6-83CA-CA40-9C88-AF0453DEC1F8}" type="pres">
      <dgm:prSet presAssocID="{E5C35F6A-DDBA-A44B-85E6-3F91A8F754CE}" presName="node" presStyleLbl="node1" presStyleIdx="1" presStyleCnt="3" custLinFactX="-30479" custLinFactNeighborX="-100000">
        <dgm:presLayoutVars>
          <dgm:bulletEnabled val="1"/>
        </dgm:presLayoutVars>
      </dgm:prSet>
      <dgm:spPr/>
    </dgm:pt>
    <dgm:pt modelId="{C428D34B-ED2A-A745-A840-154135094175}" type="pres">
      <dgm:prSet presAssocID="{44333A5A-F453-E141-84E0-5BBD3D47EB62}" presName="sibTrans" presStyleCnt="0"/>
      <dgm:spPr/>
    </dgm:pt>
    <dgm:pt modelId="{5F113FD4-4DDC-B84F-8090-4D5F78396A15}" type="pres">
      <dgm:prSet presAssocID="{D19D9ABA-063F-F94A-86EC-BCCF43E075E1}" presName="node" presStyleLbl="node1" presStyleIdx="2" presStyleCnt="3" custLinFactX="-61348" custLinFactNeighborX="-100000">
        <dgm:presLayoutVars>
          <dgm:bulletEnabled val="1"/>
        </dgm:presLayoutVars>
      </dgm:prSet>
      <dgm:spPr/>
    </dgm:pt>
  </dgm:ptLst>
  <dgm:cxnLst>
    <dgm:cxn modelId="{A0A6F606-BFAA-D04F-A0AF-05C583F37A09}" srcId="{CEA95633-19D0-494C-ACA3-550B8469BC6A}" destId="{E5C35F6A-DDBA-A44B-85E6-3F91A8F754CE}" srcOrd="1" destOrd="0" parTransId="{C40BD526-BE8B-4044-917B-BF1EF68B20DB}" sibTransId="{44333A5A-F453-E141-84E0-5BBD3D47EB62}"/>
    <dgm:cxn modelId="{42A3B107-A719-4645-AE16-B80A3A1834E3}" type="presOf" srcId="{C3A04FE6-E5FA-6646-A169-DD371C0085E5}" destId="{7703D3D2-5B3B-844A-B73B-2184575B34E9}" srcOrd="0" destOrd="0" presId="urn:microsoft.com/office/officeart/2005/8/layout/hList6"/>
    <dgm:cxn modelId="{6B9C605B-AFC4-6949-8FD6-AD99AD54B3D6}" type="presOf" srcId="{CEA95633-19D0-494C-ACA3-550B8469BC6A}" destId="{7496DCDD-DCFF-4E41-A1AC-6F335E2AB8D0}" srcOrd="0" destOrd="0" presId="urn:microsoft.com/office/officeart/2005/8/layout/hList6"/>
    <dgm:cxn modelId="{FB212396-DBA8-CE4C-92D2-DFF22D2E9036}" srcId="{CEA95633-19D0-494C-ACA3-550B8469BC6A}" destId="{C3A04FE6-E5FA-6646-A169-DD371C0085E5}" srcOrd="0" destOrd="0" parTransId="{3A2CD27F-D49C-D54D-897C-4100AEDAAF4B}" sibTransId="{1C8A9BA0-9C31-824B-8582-7973BF5760BB}"/>
    <dgm:cxn modelId="{D3DFF3A5-8063-E44F-9C3D-F47817B696B1}" type="presOf" srcId="{E5C35F6A-DDBA-A44B-85E6-3F91A8F754CE}" destId="{133D19F6-83CA-CA40-9C88-AF0453DEC1F8}" srcOrd="0" destOrd="0" presId="urn:microsoft.com/office/officeart/2005/8/layout/hList6"/>
    <dgm:cxn modelId="{077356C7-17DE-AE4A-AD20-53F75D642FDF}" srcId="{CEA95633-19D0-494C-ACA3-550B8469BC6A}" destId="{D19D9ABA-063F-F94A-86EC-BCCF43E075E1}" srcOrd="2" destOrd="0" parTransId="{6A7E1E81-A433-D240-BC10-1CD1F1599C4C}" sibTransId="{DBCEB20D-6C1C-964D-98AC-848D4709D1D7}"/>
    <dgm:cxn modelId="{25BDEFED-F627-2E46-94A5-0796EBC2C1A4}" type="presOf" srcId="{D19D9ABA-063F-F94A-86EC-BCCF43E075E1}" destId="{5F113FD4-4DDC-B84F-8090-4D5F78396A15}" srcOrd="0" destOrd="0" presId="urn:microsoft.com/office/officeart/2005/8/layout/hList6"/>
    <dgm:cxn modelId="{2FBFD6A0-6861-CF4B-BCE7-7C234ADAABEB}" type="presParOf" srcId="{7496DCDD-DCFF-4E41-A1AC-6F335E2AB8D0}" destId="{7703D3D2-5B3B-844A-B73B-2184575B34E9}" srcOrd="0" destOrd="0" presId="urn:microsoft.com/office/officeart/2005/8/layout/hList6"/>
    <dgm:cxn modelId="{ABED5969-2050-E341-8BCE-394104595E00}" type="presParOf" srcId="{7496DCDD-DCFF-4E41-A1AC-6F335E2AB8D0}" destId="{7DE6FB6F-0D88-BC41-BC6C-6347478497A0}" srcOrd="1" destOrd="0" presId="urn:microsoft.com/office/officeart/2005/8/layout/hList6"/>
    <dgm:cxn modelId="{B4A7563D-C7C9-2F4D-8B87-F10E3A0B14DE}" type="presParOf" srcId="{7496DCDD-DCFF-4E41-A1AC-6F335E2AB8D0}" destId="{133D19F6-83CA-CA40-9C88-AF0453DEC1F8}" srcOrd="2" destOrd="0" presId="urn:microsoft.com/office/officeart/2005/8/layout/hList6"/>
    <dgm:cxn modelId="{1C830122-0DEB-2B4E-8302-ECAFC3459F29}" type="presParOf" srcId="{7496DCDD-DCFF-4E41-A1AC-6F335E2AB8D0}" destId="{C428D34B-ED2A-A745-A840-154135094175}" srcOrd="3" destOrd="0" presId="urn:microsoft.com/office/officeart/2005/8/layout/hList6"/>
    <dgm:cxn modelId="{F676BEEB-037C-D84B-AE9F-FD721E9F6DD8}" type="presParOf" srcId="{7496DCDD-DCFF-4E41-A1AC-6F335E2AB8D0}" destId="{5F113FD4-4DDC-B84F-8090-4D5F78396A15}" srcOrd="4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111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CEA95633-19D0-494C-ACA3-550B8469BC6A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04FE6-E5FA-6646-A169-DD371C0085E5}">
      <dgm:prSet phldrT="[Testo]"/>
      <dgm:spPr>
        <a:solidFill>
          <a:srgbClr val="002060">
            <a:alpha val="23000"/>
          </a:srgbClr>
        </a:solidFill>
        <a:ln w="3175">
          <a:solidFill>
            <a:srgbClr val="002060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1C8A9BA0-9C31-824B-8582-7973BF5760BB}" type="sibTrans" cxnId="{FB212396-DBA8-CE4C-92D2-DFF22D2E9036}">
      <dgm:prSet/>
      <dgm:spPr/>
      <dgm:t>
        <a:bodyPr/>
        <a:lstStyle/>
        <a:p>
          <a:endParaRPr lang="it-IT"/>
        </a:p>
      </dgm:t>
    </dgm:pt>
    <dgm:pt modelId="{3A2CD27F-D49C-D54D-897C-4100AEDAAF4B}" type="parTrans" cxnId="{FB212396-DBA8-CE4C-92D2-DFF22D2E9036}">
      <dgm:prSet/>
      <dgm:spPr/>
      <dgm:t>
        <a:bodyPr/>
        <a:lstStyle/>
        <a:p>
          <a:endParaRPr lang="it-IT"/>
        </a:p>
      </dgm:t>
    </dgm:pt>
    <dgm:pt modelId="{E5C35F6A-DDBA-A44B-85E6-3F91A8F754CE}">
      <dgm:prSet phldrT="[Testo]"/>
      <dgm:spPr>
        <a:solidFill>
          <a:srgbClr val="92D050">
            <a:alpha val="23000"/>
          </a:srgbClr>
        </a:solidFill>
        <a:ln w="3175">
          <a:solidFill>
            <a:schemeClr val="accent6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C40BD526-BE8B-4044-917B-BF1EF68B20DB}" type="parTrans" cxnId="{A0A6F606-BFAA-D04F-A0AF-05C583F37A09}">
      <dgm:prSet/>
      <dgm:spPr/>
      <dgm:t>
        <a:bodyPr/>
        <a:lstStyle/>
        <a:p>
          <a:endParaRPr lang="it-IT"/>
        </a:p>
      </dgm:t>
    </dgm:pt>
    <dgm:pt modelId="{44333A5A-F453-E141-84E0-5BBD3D47EB62}" type="sibTrans" cxnId="{A0A6F606-BFAA-D04F-A0AF-05C583F37A09}">
      <dgm:prSet/>
      <dgm:spPr/>
      <dgm:t>
        <a:bodyPr/>
        <a:lstStyle/>
        <a:p>
          <a:endParaRPr lang="it-IT"/>
        </a:p>
      </dgm:t>
    </dgm:pt>
    <dgm:pt modelId="{D19D9ABA-063F-F94A-86EC-BCCF43E075E1}">
      <dgm:prSet phldrT="[Testo]"/>
      <dgm:spPr>
        <a:solidFill>
          <a:srgbClr val="FF0000">
            <a:alpha val="23000"/>
          </a:srgbClr>
        </a:solidFill>
        <a:ln w="3175">
          <a:solidFill>
            <a:srgbClr val="FF0000"/>
          </a:solidFill>
        </a:ln>
      </dgm:spPr>
      <dgm:t>
        <a:bodyPr/>
        <a:lstStyle/>
        <a:p>
          <a:r>
            <a:rPr lang="it-IT" dirty="0">
              <a:solidFill>
                <a:srgbClr val="FF0000">
                  <a:alpha val="0"/>
                </a:srgbClr>
              </a:solidFill>
            </a:rPr>
            <a:t>ciao</a:t>
          </a:r>
        </a:p>
      </dgm:t>
    </dgm:pt>
    <dgm:pt modelId="{6A7E1E81-A433-D240-BC10-1CD1F1599C4C}" type="parTrans" cxnId="{077356C7-17DE-AE4A-AD20-53F75D642FDF}">
      <dgm:prSet/>
      <dgm:spPr/>
      <dgm:t>
        <a:bodyPr/>
        <a:lstStyle/>
        <a:p>
          <a:endParaRPr lang="it-IT"/>
        </a:p>
      </dgm:t>
    </dgm:pt>
    <dgm:pt modelId="{DBCEB20D-6C1C-964D-98AC-848D4709D1D7}" type="sibTrans" cxnId="{077356C7-17DE-AE4A-AD20-53F75D642FDF}">
      <dgm:prSet/>
      <dgm:spPr/>
      <dgm:t>
        <a:bodyPr/>
        <a:lstStyle/>
        <a:p>
          <a:endParaRPr lang="it-IT"/>
        </a:p>
      </dgm:t>
    </dgm:pt>
    <dgm:pt modelId="{7496DCDD-DCFF-4E41-A1AC-6F335E2AB8D0}" type="pres">
      <dgm:prSet presAssocID="{CEA95633-19D0-494C-ACA3-550B8469BC6A}" presName="Name0" presStyleCnt="0">
        <dgm:presLayoutVars>
          <dgm:dir/>
          <dgm:resizeHandles val="exact"/>
        </dgm:presLayoutVars>
      </dgm:prSet>
      <dgm:spPr/>
    </dgm:pt>
    <dgm:pt modelId="{7703D3D2-5B3B-844A-B73B-2184575B34E9}" type="pres">
      <dgm:prSet presAssocID="{C3A04FE6-E5FA-6646-A169-DD371C0085E5}" presName="node" presStyleLbl="node1" presStyleIdx="0" presStyleCnt="3" custLinFactNeighborX="3891" custLinFactNeighborY="2179">
        <dgm:presLayoutVars>
          <dgm:bulletEnabled val="1"/>
        </dgm:presLayoutVars>
      </dgm:prSet>
      <dgm:spPr/>
    </dgm:pt>
    <dgm:pt modelId="{7DE6FB6F-0D88-BC41-BC6C-6347478497A0}" type="pres">
      <dgm:prSet presAssocID="{1C8A9BA0-9C31-824B-8582-7973BF5760BB}" presName="sibTrans" presStyleCnt="0"/>
      <dgm:spPr/>
    </dgm:pt>
    <dgm:pt modelId="{133D19F6-83CA-CA40-9C88-AF0453DEC1F8}" type="pres">
      <dgm:prSet presAssocID="{E5C35F6A-DDBA-A44B-85E6-3F91A8F754CE}" presName="node" presStyleLbl="node1" presStyleIdx="1" presStyleCnt="3" custLinFactX="-30479" custLinFactNeighborX="-100000">
        <dgm:presLayoutVars>
          <dgm:bulletEnabled val="1"/>
        </dgm:presLayoutVars>
      </dgm:prSet>
      <dgm:spPr/>
    </dgm:pt>
    <dgm:pt modelId="{C428D34B-ED2A-A745-A840-154135094175}" type="pres">
      <dgm:prSet presAssocID="{44333A5A-F453-E141-84E0-5BBD3D47EB62}" presName="sibTrans" presStyleCnt="0"/>
      <dgm:spPr/>
    </dgm:pt>
    <dgm:pt modelId="{5F113FD4-4DDC-B84F-8090-4D5F78396A15}" type="pres">
      <dgm:prSet presAssocID="{D19D9ABA-063F-F94A-86EC-BCCF43E075E1}" presName="node" presStyleLbl="node1" presStyleIdx="2" presStyleCnt="3" custLinFactX="-61348" custLinFactNeighborX="-100000">
        <dgm:presLayoutVars>
          <dgm:bulletEnabled val="1"/>
        </dgm:presLayoutVars>
      </dgm:prSet>
      <dgm:spPr/>
    </dgm:pt>
  </dgm:ptLst>
  <dgm:cxnLst>
    <dgm:cxn modelId="{A0A6F606-BFAA-D04F-A0AF-05C583F37A09}" srcId="{CEA95633-19D0-494C-ACA3-550B8469BC6A}" destId="{E5C35F6A-DDBA-A44B-85E6-3F91A8F754CE}" srcOrd="1" destOrd="0" parTransId="{C40BD526-BE8B-4044-917B-BF1EF68B20DB}" sibTransId="{44333A5A-F453-E141-84E0-5BBD3D47EB62}"/>
    <dgm:cxn modelId="{42A3B107-A719-4645-AE16-B80A3A1834E3}" type="presOf" srcId="{C3A04FE6-E5FA-6646-A169-DD371C0085E5}" destId="{7703D3D2-5B3B-844A-B73B-2184575B34E9}" srcOrd="0" destOrd="0" presId="urn:microsoft.com/office/officeart/2005/8/layout/hList6"/>
    <dgm:cxn modelId="{6B9C605B-AFC4-6949-8FD6-AD99AD54B3D6}" type="presOf" srcId="{CEA95633-19D0-494C-ACA3-550B8469BC6A}" destId="{7496DCDD-DCFF-4E41-A1AC-6F335E2AB8D0}" srcOrd="0" destOrd="0" presId="urn:microsoft.com/office/officeart/2005/8/layout/hList6"/>
    <dgm:cxn modelId="{FB212396-DBA8-CE4C-92D2-DFF22D2E9036}" srcId="{CEA95633-19D0-494C-ACA3-550B8469BC6A}" destId="{C3A04FE6-E5FA-6646-A169-DD371C0085E5}" srcOrd="0" destOrd="0" parTransId="{3A2CD27F-D49C-D54D-897C-4100AEDAAF4B}" sibTransId="{1C8A9BA0-9C31-824B-8582-7973BF5760BB}"/>
    <dgm:cxn modelId="{D3DFF3A5-8063-E44F-9C3D-F47817B696B1}" type="presOf" srcId="{E5C35F6A-DDBA-A44B-85E6-3F91A8F754CE}" destId="{133D19F6-83CA-CA40-9C88-AF0453DEC1F8}" srcOrd="0" destOrd="0" presId="urn:microsoft.com/office/officeart/2005/8/layout/hList6"/>
    <dgm:cxn modelId="{077356C7-17DE-AE4A-AD20-53F75D642FDF}" srcId="{CEA95633-19D0-494C-ACA3-550B8469BC6A}" destId="{D19D9ABA-063F-F94A-86EC-BCCF43E075E1}" srcOrd="2" destOrd="0" parTransId="{6A7E1E81-A433-D240-BC10-1CD1F1599C4C}" sibTransId="{DBCEB20D-6C1C-964D-98AC-848D4709D1D7}"/>
    <dgm:cxn modelId="{25BDEFED-F627-2E46-94A5-0796EBC2C1A4}" type="presOf" srcId="{D19D9ABA-063F-F94A-86EC-BCCF43E075E1}" destId="{5F113FD4-4DDC-B84F-8090-4D5F78396A15}" srcOrd="0" destOrd="0" presId="urn:microsoft.com/office/officeart/2005/8/layout/hList6"/>
    <dgm:cxn modelId="{2FBFD6A0-6861-CF4B-BCE7-7C234ADAABEB}" type="presParOf" srcId="{7496DCDD-DCFF-4E41-A1AC-6F335E2AB8D0}" destId="{7703D3D2-5B3B-844A-B73B-2184575B34E9}" srcOrd="0" destOrd="0" presId="urn:microsoft.com/office/officeart/2005/8/layout/hList6"/>
    <dgm:cxn modelId="{ABED5969-2050-E341-8BCE-394104595E00}" type="presParOf" srcId="{7496DCDD-DCFF-4E41-A1AC-6F335E2AB8D0}" destId="{7DE6FB6F-0D88-BC41-BC6C-6347478497A0}" srcOrd="1" destOrd="0" presId="urn:microsoft.com/office/officeart/2005/8/layout/hList6"/>
    <dgm:cxn modelId="{B4A7563D-C7C9-2F4D-8B87-F10E3A0B14DE}" type="presParOf" srcId="{7496DCDD-DCFF-4E41-A1AC-6F335E2AB8D0}" destId="{133D19F6-83CA-CA40-9C88-AF0453DEC1F8}" srcOrd="2" destOrd="0" presId="urn:microsoft.com/office/officeart/2005/8/layout/hList6"/>
    <dgm:cxn modelId="{1C830122-0DEB-2B4E-8302-ECAFC3459F29}" type="presParOf" srcId="{7496DCDD-DCFF-4E41-A1AC-6F335E2AB8D0}" destId="{C428D34B-ED2A-A745-A840-154135094175}" srcOrd="3" destOrd="0" presId="urn:microsoft.com/office/officeart/2005/8/layout/hList6"/>
    <dgm:cxn modelId="{F676BEEB-037C-D84B-AE9F-FD721E9F6DD8}" type="presParOf" srcId="{7496DCDD-DCFF-4E41-A1AC-6F335E2AB8D0}" destId="{5F113FD4-4DDC-B84F-8090-4D5F78396A15}" srcOrd="4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11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CEA95633-19D0-494C-ACA3-550B8469BC6A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04FE6-E5FA-6646-A169-DD371C0085E5}">
      <dgm:prSet phldrT="[Testo]"/>
      <dgm:spPr>
        <a:solidFill>
          <a:srgbClr val="002060">
            <a:alpha val="23000"/>
          </a:srgbClr>
        </a:solidFill>
        <a:ln w="3175">
          <a:solidFill>
            <a:srgbClr val="002060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1C8A9BA0-9C31-824B-8582-7973BF5760BB}" type="sibTrans" cxnId="{FB212396-DBA8-CE4C-92D2-DFF22D2E9036}">
      <dgm:prSet/>
      <dgm:spPr/>
      <dgm:t>
        <a:bodyPr/>
        <a:lstStyle/>
        <a:p>
          <a:endParaRPr lang="it-IT"/>
        </a:p>
      </dgm:t>
    </dgm:pt>
    <dgm:pt modelId="{3A2CD27F-D49C-D54D-897C-4100AEDAAF4B}" type="parTrans" cxnId="{FB212396-DBA8-CE4C-92D2-DFF22D2E9036}">
      <dgm:prSet/>
      <dgm:spPr/>
      <dgm:t>
        <a:bodyPr/>
        <a:lstStyle/>
        <a:p>
          <a:endParaRPr lang="it-IT"/>
        </a:p>
      </dgm:t>
    </dgm:pt>
    <dgm:pt modelId="{E5C35F6A-DDBA-A44B-85E6-3F91A8F754CE}">
      <dgm:prSet phldrT="[Testo]"/>
      <dgm:spPr>
        <a:solidFill>
          <a:srgbClr val="92D050">
            <a:alpha val="23000"/>
          </a:srgbClr>
        </a:solidFill>
        <a:ln w="3175">
          <a:solidFill>
            <a:schemeClr val="accent6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C40BD526-BE8B-4044-917B-BF1EF68B20DB}" type="parTrans" cxnId="{A0A6F606-BFAA-D04F-A0AF-05C583F37A09}">
      <dgm:prSet/>
      <dgm:spPr/>
      <dgm:t>
        <a:bodyPr/>
        <a:lstStyle/>
        <a:p>
          <a:endParaRPr lang="it-IT"/>
        </a:p>
      </dgm:t>
    </dgm:pt>
    <dgm:pt modelId="{44333A5A-F453-E141-84E0-5BBD3D47EB62}" type="sibTrans" cxnId="{A0A6F606-BFAA-D04F-A0AF-05C583F37A09}">
      <dgm:prSet/>
      <dgm:spPr/>
      <dgm:t>
        <a:bodyPr/>
        <a:lstStyle/>
        <a:p>
          <a:endParaRPr lang="it-IT"/>
        </a:p>
      </dgm:t>
    </dgm:pt>
    <dgm:pt modelId="{D19D9ABA-063F-F94A-86EC-BCCF43E075E1}">
      <dgm:prSet phldrT="[Testo]"/>
      <dgm:spPr>
        <a:solidFill>
          <a:srgbClr val="FF0000">
            <a:alpha val="23000"/>
          </a:srgbClr>
        </a:solidFill>
        <a:ln w="3175">
          <a:solidFill>
            <a:srgbClr val="FF0000"/>
          </a:solidFill>
        </a:ln>
      </dgm:spPr>
      <dgm:t>
        <a:bodyPr/>
        <a:lstStyle/>
        <a:p>
          <a:r>
            <a:rPr lang="it-IT" dirty="0">
              <a:solidFill>
                <a:srgbClr val="FF0000">
                  <a:alpha val="0"/>
                </a:srgbClr>
              </a:solidFill>
            </a:rPr>
            <a:t>ciao</a:t>
          </a:r>
        </a:p>
      </dgm:t>
    </dgm:pt>
    <dgm:pt modelId="{6A7E1E81-A433-D240-BC10-1CD1F1599C4C}" type="parTrans" cxnId="{077356C7-17DE-AE4A-AD20-53F75D642FDF}">
      <dgm:prSet/>
      <dgm:spPr/>
      <dgm:t>
        <a:bodyPr/>
        <a:lstStyle/>
        <a:p>
          <a:endParaRPr lang="it-IT"/>
        </a:p>
      </dgm:t>
    </dgm:pt>
    <dgm:pt modelId="{DBCEB20D-6C1C-964D-98AC-848D4709D1D7}" type="sibTrans" cxnId="{077356C7-17DE-AE4A-AD20-53F75D642FDF}">
      <dgm:prSet/>
      <dgm:spPr/>
      <dgm:t>
        <a:bodyPr/>
        <a:lstStyle/>
        <a:p>
          <a:endParaRPr lang="it-IT"/>
        </a:p>
      </dgm:t>
    </dgm:pt>
    <dgm:pt modelId="{7496DCDD-DCFF-4E41-A1AC-6F335E2AB8D0}" type="pres">
      <dgm:prSet presAssocID="{CEA95633-19D0-494C-ACA3-550B8469BC6A}" presName="Name0" presStyleCnt="0">
        <dgm:presLayoutVars>
          <dgm:dir/>
          <dgm:resizeHandles val="exact"/>
        </dgm:presLayoutVars>
      </dgm:prSet>
      <dgm:spPr/>
    </dgm:pt>
    <dgm:pt modelId="{7703D3D2-5B3B-844A-B73B-2184575B34E9}" type="pres">
      <dgm:prSet presAssocID="{C3A04FE6-E5FA-6646-A169-DD371C0085E5}" presName="node" presStyleLbl="node1" presStyleIdx="0" presStyleCnt="3" custLinFactNeighborX="3891" custLinFactNeighborY="2179">
        <dgm:presLayoutVars>
          <dgm:bulletEnabled val="1"/>
        </dgm:presLayoutVars>
      </dgm:prSet>
      <dgm:spPr/>
    </dgm:pt>
    <dgm:pt modelId="{7DE6FB6F-0D88-BC41-BC6C-6347478497A0}" type="pres">
      <dgm:prSet presAssocID="{1C8A9BA0-9C31-824B-8582-7973BF5760BB}" presName="sibTrans" presStyleCnt="0"/>
      <dgm:spPr/>
    </dgm:pt>
    <dgm:pt modelId="{133D19F6-83CA-CA40-9C88-AF0453DEC1F8}" type="pres">
      <dgm:prSet presAssocID="{E5C35F6A-DDBA-A44B-85E6-3F91A8F754CE}" presName="node" presStyleLbl="node1" presStyleIdx="1" presStyleCnt="3" custLinFactX="-30479" custLinFactNeighborX="-100000">
        <dgm:presLayoutVars>
          <dgm:bulletEnabled val="1"/>
        </dgm:presLayoutVars>
      </dgm:prSet>
      <dgm:spPr/>
    </dgm:pt>
    <dgm:pt modelId="{C428D34B-ED2A-A745-A840-154135094175}" type="pres">
      <dgm:prSet presAssocID="{44333A5A-F453-E141-84E0-5BBD3D47EB62}" presName="sibTrans" presStyleCnt="0"/>
      <dgm:spPr/>
    </dgm:pt>
    <dgm:pt modelId="{5F113FD4-4DDC-B84F-8090-4D5F78396A15}" type="pres">
      <dgm:prSet presAssocID="{D19D9ABA-063F-F94A-86EC-BCCF43E075E1}" presName="node" presStyleLbl="node1" presStyleIdx="2" presStyleCnt="3" custLinFactX="-61348" custLinFactNeighborX="-100000">
        <dgm:presLayoutVars>
          <dgm:bulletEnabled val="1"/>
        </dgm:presLayoutVars>
      </dgm:prSet>
      <dgm:spPr/>
    </dgm:pt>
  </dgm:ptLst>
  <dgm:cxnLst>
    <dgm:cxn modelId="{A0A6F606-BFAA-D04F-A0AF-05C583F37A09}" srcId="{CEA95633-19D0-494C-ACA3-550B8469BC6A}" destId="{E5C35F6A-DDBA-A44B-85E6-3F91A8F754CE}" srcOrd="1" destOrd="0" parTransId="{C40BD526-BE8B-4044-917B-BF1EF68B20DB}" sibTransId="{44333A5A-F453-E141-84E0-5BBD3D47EB62}"/>
    <dgm:cxn modelId="{42A3B107-A719-4645-AE16-B80A3A1834E3}" type="presOf" srcId="{C3A04FE6-E5FA-6646-A169-DD371C0085E5}" destId="{7703D3D2-5B3B-844A-B73B-2184575B34E9}" srcOrd="0" destOrd="0" presId="urn:microsoft.com/office/officeart/2005/8/layout/hList6"/>
    <dgm:cxn modelId="{6B9C605B-AFC4-6949-8FD6-AD99AD54B3D6}" type="presOf" srcId="{CEA95633-19D0-494C-ACA3-550B8469BC6A}" destId="{7496DCDD-DCFF-4E41-A1AC-6F335E2AB8D0}" srcOrd="0" destOrd="0" presId="urn:microsoft.com/office/officeart/2005/8/layout/hList6"/>
    <dgm:cxn modelId="{FB212396-DBA8-CE4C-92D2-DFF22D2E9036}" srcId="{CEA95633-19D0-494C-ACA3-550B8469BC6A}" destId="{C3A04FE6-E5FA-6646-A169-DD371C0085E5}" srcOrd="0" destOrd="0" parTransId="{3A2CD27F-D49C-D54D-897C-4100AEDAAF4B}" sibTransId="{1C8A9BA0-9C31-824B-8582-7973BF5760BB}"/>
    <dgm:cxn modelId="{D3DFF3A5-8063-E44F-9C3D-F47817B696B1}" type="presOf" srcId="{E5C35F6A-DDBA-A44B-85E6-3F91A8F754CE}" destId="{133D19F6-83CA-CA40-9C88-AF0453DEC1F8}" srcOrd="0" destOrd="0" presId="urn:microsoft.com/office/officeart/2005/8/layout/hList6"/>
    <dgm:cxn modelId="{077356C7-17DE-AE4A-AD20-53F75D642FDF}" srcId="{CEA95633-19D0-494C-ACA3-550B8469BC6A}" destId="{D19D9ABA-063F-F94A-86EC-BCCF43E075E1}" srcOrd="2" destOrd="0" parTransId="{6A7E1E81-A433-D240-BC10-1CD1F1599C4C}" sibTransId="{DBCEB20D-6C1C-964D-98AC-848D4709D1D7}"/>
    <dgm:cxn modelId="{25BDEFED-F627-2E46-94A5-0796EBC2C1A4}" type="presOf" srcId="{D19D9ABA-063F-F94A-86EC-BCCF43E075E1}" destId="{5F113FD4-4DDC-B84F-8090-4D5F78396A15}" srcOrd="0" destOrd="0" presId="urn:microsoft.com/office/officeart/2005/8/layout/hList6"/>
    <dgm:cxn modelId="{2FBFD6A0-6861-CF4B-BCE7-7C234ADAABEB}" type="presParOf" srcId="{7496DCDD-DCFF-4E41-A1AC-6F335E2AB8D0}" destId="{7703D3D2-5B3B-844A-B73B-2184575B34E9}" srcOrd="0" destOrd="0" presId="urn:microsoft.com/office/officeart/2005/8/layout/hList6"/>
    <dgm:cxn modelId="{ABED5969-2050-E341-8BCE-394104595E00}" type="presParOf" srcId="{7496DCDD-DCFF-4E41-A1AC-6F335E2AB8D0}" destId="{7DE6FB6F-0D88-BC41-BC6C-6347478497A0}" srcOrd="1" destOrd="0" presId="urn:microsoft.com/office/officeart/2005/8/layout/hList6"/>
    <dgm:cxn modelId="{B4A7563D-C7C9-2F4D-8B87-F10E3A0B14DE}" type="presParOf" srcId="{7496DCDD-DCFF-4E41-A1AC-6F335E2AB8D0}" destId="{133D19F6-83CA-CA40-9C88-AF0453DEC1F8}" srcOrd="2" destOrd="0" presId="urn:microsoft.com/office/officeart/2005/8/layout/hList6"/>
    <dgm:cxn modelId="{1C830122-0DEB-2B4E-8302-ECAFC3459F29}" type="presParOf" srcId="{7496DCDD-DCFF-4E41-A1AC-6F335E2AB8D0}" destId="{C428D34B-ED2A-A745-A840-154135094175}" srcOrd="3" destOrd="0" presId="urn:microsoft.com/office/officeart/2005/8/layout/hList6"/>
    <dgm:cxn modelId="{F676BEEB-037C-D84B-AE9F-FD721E9F6DD8}" type="presParOf" srcId="{7496DCDD-DCFF-4E41-A1AC-6F335E2AB8D0}" destId="{5F113FD4-4DDC-B84F-8090-4D5F78396A15}" srcOrd="4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121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CEA95633-19D0-494C-ACA3-550B8469BC6A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04FE6-E5FA-6646-A169-DD371C0085E5}">
      <dgm:prSet phldrT="[Testo]"/>
      <dgm:spPr>
        <a:solidFill>
          <a:srgbClr val="002060">
            <a:alpha val="23000"/>
          </a:srgbClr>
        </a:solidFill>
        <a:ln w="3175">
          <a:solidFill>
            <a:srgbClr val="002060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1C8A9BA0-9C31-824B-8582-7973BF5760BB}" type="sibTrans" cxnId="{FB212396-DBA8-CE4C-92D2-DFF22D2E9036}">
      <dgm:prSet/>
      <dgm:spPr/>
      <dgm:t>
        <a:bodyPr/>
        <a:lstStyle/>
        <a:p>
          <a:endParaRPr lang="it-IT"/>
        </a:p>
      </dgm:t>
    </dgm:pt>
    <dgm:pt modelId="{3A2CD27F-D49C-D54D-897C-4100AEDAAF4B}" type="parTrans" cxnId="{FB212396-DBA8-CE4C-92D2-DFF22D2E9036}">
      <dgm:prSet/>
      <dgm:spPr/>
      <dgm:t>
        <a:bodyPr/>
        <a:lstStyle/>
        <a:p>
          <a:endParaRPr lang="it-IT"/>
        </a:p>
      </dgm:t>
    </dgm:pt>
    <dgm:pt modelId="{E5C35F6A-DDBA-A44B-85E6-3F91A8F754CE}">
      <dgm:prSet phldrT="[Testo]"/>
      <dgm:spPr>
        <a:solidFill>
          <a:srgbClr val="92D050">
            <a:alpha val="23000"/>
          </a:srgbClr>
        </a:solidFill>
        <a:ln w="3175">
          <a:solidFill>
            <a:schemeClr val="accent6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C40BD526-BE8B-4044-917B-BF1EF68B20DB}" type="parTrans" cxnId="{A0A6F606-BFAA-D04F-A0AF-05C583F37A09}">
      <dgm:prSet/>
      <dgm:spPr/>
      <dgm:t>
        <a:bodyPr/>
        <a:lstStyle/>
        <a:p>
          <a:endParaRPr lang="it-IT"/>
        </a:p>
      </dgm:t>
    </dgm:pt>
    <dgm:pt modelId="{44333A5A-F453-E141-84E0-5BBD3D47EB62}" type="sibTrans" cxnId="{A0A6F606-BFAA-D04F-A0AF-05C583F37A09}">
      <dgm:prSet/>
      <dgm:spPr/>
      <dgm:t>
        <a:bodyPr/>
        <a:lstStyle/>
        <a:p>
          <a:endParaRPr lang="it-IT"/>
        </a:p>
      </dgm:t>
    </dgm:pt>
    <dgm:pt modelId="{D19D9ABA-063F-F94A-86EC-BCCF43E075E1}">
      <dgm:prSet phldrT="[Testo]"/>
      <dgm:spPr>
        <a:solidFill>
          <a:srgbClr val="FF0000">
            <a:alpha val="23000"/>
          </a:srgbClr>
        </a:solidFill>
        <a:ln w="3175">
          <a:solidFill>
            <a:srgbClr val="FF0000"/>
          </a:solidFill>
        </a:ln>
      </dgm:spPr>
      <dgm:t>
        <a:bodyPr/>
        <a:lstStyle/>
        <a:p>
          <a:r>
            <a:rPr lang="it-IT" dirty="0">
              <a:solidFill>
                <a:srgbClr val="FF0000">
                  <a:alpha val="0"/>
                </a:srgbClr>
              </a:solidFill>
            </a:rPr>
            <a:t>ciao</a:t>
          </a:r>
        </a:p>
      </dgm:t>
    </dgm:pt>
    <dgm:pt modelId="{6A7E1E81-A433-D240-BC10-1CD1F1599C4C}" type="parTrans" cxnId="{077356C7-17DE-AE4A-AD20-53F75D642FDF}">
      <dgm:prSet/>
      <dgm:spPr/>
      <dgm:t>
        <a:bodyPr/>
        <a:lstStyle/>
        <a:p>
          <a:endParaRPr lang="it-IT"/>
        </a:p>
      </dgm:t>
    </dgm:pt>
    <dgm:pt modelId="{DBCEB20D-6C1C-964D-98AC-848D4709D1D7}" type="sibTrans" cxnId="{077356C7-17DE-AE4A-AD20-53F75D642FDF}">
      <dgm:prSet/>
      <dgm:spPr/>
      <dgm:t>
        <a:bodyPr/>
        <a:lstStyle/>
        <a:p>
          <a:endParaRPr lang="it-IT"/>
        </a:p>
      </dgm:t>
    </dgm:pt>
    <dgm:pt modelId="{7496DCDD-DCFF-4E41-A1AC-6F335E2AB8D0}" type="pres">
      <dgm:prSet presAssocID="{CEA95633-19D0-494C-ACA3-550B8469BC6A}" presName="Name0" presStyleCnt="0">
        <dgm:presLayoutVars>
          <dgm:dir/>
          <dgm:resizeHandles val="exact"/>
        </dgm:presLayoutVars>
      </dgm:prSet>
      <dgm:spPr/>
    </dgm:pt>
    <dgm:pt modelId="{7703D3D2-5B3B-844A-B73B-2184575B34E9}" type="pres">
      <dgm:prSet presAssocID="{C3A04FE6-E5FA-6646-A169-DD371C0085E5}" presName="node" presStyleLbl="node1" presStyleIdx="0" presStyleCnt="3" custLinFactNeighborX="3891" custLinFactNeighborY="2179">
        <dgm:presLayoutVars>
          <dgm:bulletEnabled val="1"/>
        </dgm:presLayoutVars>
      </dgm:prSet>
      <dgm:spPr/>
    </dgm:pt>
    <dgm:pt modelId="{7DE6FB6F-0D88-BC41-BC6C-6347478497A0}" type="pres">
      <dgm:prSet presAssocID="{1C8A9BA0-9C31-824B-8582-7973BF5760BB}" presName="sibTrans" presStyleCnt="0"/>
      <dgm:spPr/>
    </dgm:pt>
    <dgm:pt modelId="{133D19F6-83CA-CA40-9C88-AF0453DEC1F8}" type="pres">
      <dgm:prSet presAssocID="{E5C35F6A-DDBA-A44B-85E6-3F91A8F754CE}" presName="node" presStyleLbl="node1" presStyleIdx="1" presStyleCnt="3" custLinFactX="-30479" custLinFactNeighborX="-100000">
        <dgm:presLayoutVars>
          <dgm:bulletEnabled val="1"/>
        </dgm:presLayoutVars>
      </dgm:prSet>
      <dgm:spPr/>
    </dgm:pt>
    <dgm:pt modelId="{C428D34B-ED2A-A745-A840-154135094175}" type="pres">
      <dgm:prSet presAssocID="{44333A5A-F453-E141-84E0-5BBD3D47EB62}" presName="sibTrans" presStyleCnt="0"/>
      <dgm:spPr/>
    </dgm:pt>
    <dgm:pt modelId="{5F113FD4-4DDC-B84F-8090-4D5F78396A15}" type="pres">
      <dgm:prSet presAssocID="{D19D9ABA-063F-F94A-86EC-BCCF43E075E1}" presName="node" presStyleLbl="node1" presStyleIdx="2" presStyleCnt="3" custLinFactX="-61348" custLinFactNeighborX="-100000">
        <dgm:presLayoutVars>
          <dgm:bulletEnabled val="1"/>
        </dgm:presLayoutVars>
      </dgm:prSet>
      <dgm:spPr/>
    </dgm:pt>
  </dgm:ptLst>
  <dgm:cxnLst>
    <dgm:cxn modelId="{A0A6F606-BFAA-D04F-A0AF-05C583F37A09}" srcId="{CEA95633-19D0-494C-ACA3-550B8469BC6A}" destId="{E5C35F6A-DDBA-A44B-85E6-3F91A8F754CE}" srcOrd="1" destOrd="0" parTransId="{C40BD526-BE8B-4044-917B-BF1EF68B20DB}" sibTransId="{44333A5A-F453-E141-84E0-5BBD3D47EB62}"/>
    <dgm:cxn modelId="{42A3B107-A719-4645-AE16-B80A3A1834E3}" type="presOf" srcId="{C3A04FE6-E5FA-6646-A169-DD371C0085E5}" destId="{7703D3D2-5B3B-844A-B73B-2184575B34E9}" srcOrd="0" destOrd="0" presId="urn:microsoft.com/office/officeart/2005/8/layout/hList6"/>
    <dgm:cxn modelId="{6B9C605B-AFC4-6949-8FD6-AD99AD54B3D6}" type="presOf" srcId="{CEA95633-19D0-494C-ACA3-550B8469BC6A}" destId="{7496DCDD-DCFF-4E41-A1AC-6F335E2AB8D0}" srcOrd="0" destOrd="0" presId="urn:microsoft.com/office/officeart/2005/8/layout/hList6"/>
    <dgm:cxn modelId="{FB212396-DBA8-CE4C-92D2-DFF22D2E9036}" srcId="{CEA95633-19D0-494C-ACA3-550B8469BC6A}" destId="{C3A04FE6-E5FA-6646-A169-DD371C0085E5}" srcOrd="0" destOrd="0" parTransId="{3A2CD27F-D49C-D54D-897C-4100AEDAAF4B}" sibTransId="{1C8A9BA0-9C31-824B-8582-7973BF5760BB}"/>
    <dgm:cxn modelId="{D3DFF3A5-8063-E44F-9C3D-F47817B696B1}" type="presOf" srcId="{E5C35F6A-DDBA-A44B-85E6-3F91A8F754CE}" destId="{133D19F6-83CA-CA40-9C88-AF0453DEC1F8}" srcOrd="0" destOrd="0" presId="urn:microsoft.com/office/officeart/2005/8/layout/hList6"/>
    <dgm:cxn modelId="{077356C7-17DE-AE4A-AD20-53F75D642FDF}" srcId="{CEA95633-19D0-494C-ACA3-550B8469BC6A}" destId="{D19D9ABA-063F-F94A-86EC-BCCF43E075E1}" srcOrd="2" destOrd="0" parTransId="{6A7E1E81-A433-D240-BC10-1CD1F1599C4C}" sibTransId="{DBCEB20D-6C1C-964D-98AC-848D4709D1D7}"/>
    <dgm:cxn modelId="{25BDEFED-F627-2E46-94A5-0796EBC2C1A4}" type="presOf" srcId="{D19D9ABA-063F-F94A-86EC-BCCF43E075E1}" destId="{5F113FD4-4DDC-B84F-8090-4D5F78396A15}" srcOrd="0" destOrd="0" presId="urn:microsoft.com/office/officeart/2005/8/layout/hList6"/>
    <dgm:cxn modelId="{2FBFD6A0-6861-CF4B-BCE7-7C234ADAABEB}" type="presParOf" srcId="{7496DCDD-DCFF-4E41-A1AC-6F335E2AB8D0}" destId="{7703D3D2-5B3B-844A-B73B-2184575B34E9}" srcOrd="0" destOrd="0" presId="urn:microsoft.com/office/officeart/2005/8/layout/hList6"/>
    <dgm:cxn modelId="{ABED5969-2050-E341-8BCE-394104595E00}" type="presParOf" srcId="{7496DCDD-DCFF-4E41-A1AC-6F335E2AB8D0}" destId="{7DE6FB6F-0D88-BC41-BC6C-6347478497A0}" srcOrd="1" destOrd="0" presId="urn:microsoft.com/office/officeart/2005/8/layout/hList6"/>
    <dgm:cxn modelId="{B4A7563D-C7C9-2F4D-8B87-F10E3A0B14DE}" type="presParOf" srcId="{7496DCDD-DCFF-4E41-A1AC-6F335E2AB8D0}" destId="{133D19F6-83CA-CA40-9C88-AF0453DEC1F8}" srcOrd="2" destOrd="0" presId="urn:microsoft.com/office/officeart/2005/8/layout/hList6"/>
    <dgm:cxn modelId="{1C830122-0DEB-2B4E-8302-ECAFC3459F29}" type="presParOf" srcId="{7496DCDD-DCFF-4E41-A1AC-6F335E2AB8D0}" destId="{C428D34B-ED2A-A745-A840-154135094175}" srcOrd="3" destOrd="0" presId="urn:microsoft.com/office/officeart/2005/8/layout/hList6"/>
    <dgm:cxn modelId="{F676BEEB-037C-D84B-AE9F-FD721E9F6DD8}" type="presParOf" srcId="{7496DCDD-DCFF-4E41-A1AC-6F335E2AB8D0}" destId="{5F113FD4-4DDC-B84F-8090-4D5F78396A15}" srcOrd="4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12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CEA95633-19D0-494C-ACA3-550B8469BC6A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04FE6-E5FA-6646-A169-DD371C0085E5}">
      <dgm:prSet phldrT="[Testo]"/>
      <dgm:spPr>
        <a:solidFill>
          <a:srgbClr val="002060">
            <a:alpha val="23000"/>
          </a:srgbClr>
        </a:solidFill>
        <a:ln w="3175">
          <a:solidFill>
            <a:srgbClr val="002060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1C8A9BA0-9C31-824B-8582-7973BF5760BB}" type="sibTrans" cxnId="{FB212396-DBA8-CE4C-92D2-DFF22D2E9036}">
      <dgm:prSet/>
      <dgm:spPr/>
      <dgm:t>
        <a:bodyPr/>
        <a:lstStyle/>
        <a:p>
          <a:endParaRPr lang="it-IT"/>
        </a:p>
      </dgm:t>
    </dgm:pt>
    <dgm:pt modelId="{3A2CD27F-D49C-D54D-897C-4100AEDAAF4B}" type="parTrans" cxnId="{FB212396-DBA8-CE4C-92D2-DFF22D2E9036}">
      <dgm:prSet/>
      <dgm:spPr/>
      <dgm:t>
        <a:bodyPr/>
        <a:lstStyle/>
        <a:p>
          <a:endParaRPr lang="it-IT"/>
        </a:p>
      </dgm:t>
    </dgm:pt>
    <dgm:pt modelId="{E5C35F6A-DDBA-A44B-85E6-3F91A8F754CE}">
      <dgm:prSet phldrT="[Testo]"/>
      <dgm:spPr>
        <a:solidFill>
          <a:srgbClr val="92D050">
            <a:alpha val="23000"/>
          </a:srgbClr>
        </a:solidFill>
        <a:ln w="3175">
          <a:solidFill>
            <a:schemeClr val="accent6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C40BD526-BE8B-4044-917B-BF1EF68B20DB}" type="parTrans" cxnId="{A0A6F606-BFAA-D04F-A0AF-05C583F37A09}">
      <dgm:prSet/>
      <dgm:spPr/>
      <dgm:t>
        <a:bodyPr/>
        <a:lstStyle/>
        <a:p>
          <a:endParaRPr lang="it-IT"/>
        </a:p>
      </dgm:t>
    </dgm:pt>
    <dgm:pt modelId="{44333A5A-F453-E141-84E0-5BBD3D47EB62}" type="sibTrans" cxnId="{A0A6F606-BFAA-D04F-A0AF-05C583F37A09}">
      <dgm:prSet/>
      <dgm:spPr/>
      <dgm:t>
        <a:bodyPr/>
        <a:lstStyle/>
        <a:p>
          <a:endParaRPr lang="it-IT"/>
        </a:p>
      </dgm:t>
    </dgm:pt>
    <dgm:pt modelId="{D19D9ABA-063F-F94A-86EC-BCCF43E075E1}">
      <dgm:prSet phldrT="[Testo]"/>
      <dgm:spPr>
        <a:solidFill>
          <a:srgbClr val="FF0000">
            <a:alpha val="23000"/>
          </a:srgbClr>
        </a:solidFill>
        <a:ln w="3175">
          <a:solidFill>
            <a:srgbClr val="FF0000"/>
          </a:solidFill>
        </a:ln>
      </dgm:spPr>
      <dgm:t>
        <a:bodyPr/>
        <a:lstStyle/>
        <a:p>
          <a:r>
            <a:rPr lang="it-IT" dirty="0">
              <a:solidFill>
                <a:srgbClr val="FF0000">
                  <a:alpha val="0"/>
                </a:srgbClr>
              </a:solidFill>
            </a:rPr>
            <a:t>ciao</a:t>
          </a:r>
        </a:p>
      </dgm:t>
    </dgm:pt>
    <dgm:pt modelId="{6A7E1E81-A433-D240-BC10-1CD1F1599C4C}" type="parTrans" cxnId="{077356C7-17DE-AE4A-AD20-53F75D642FDF}">
      <dgm:prSet/>
      <dgm:spPr/>
      <dgm:t>
        <a:bodyPr/>
        <a:lstStyle/>
        <a:p>
          <a:endParaRPr lang="it-IT"/>
        </a:p>
      </dgm:t>
    </dgm:pt>
    <dgm:pt modelId="{DBCEB20D-6C1C-964D-98AC-848D4709D1D7}" type="sibTrans" cxnId="{077356C7-17DE-AE4A-AD20-53F75D642FDF}">
      <dgm:prSet/>
      <dgm:spPr/>
      <dgm:t>
        <a:bodyPr/>
        <a:lstStyle/>
        <a:p>
          <a:endParaRPr lang="it-IT"/>
        </a:p>
      </dgm:t>
    </dgm:pt>
    <dgm:pt modelId="{7496DCDD-DCFF-4E41-A1AC-6F335E2AB8D0}" type="pres">
      <dgm:prSet presAssocID="{CEA95633-19D0-494C-ACA3-550B8469BC6A}" presName="Name0" presStyleCnt="0">
        <dgm:presLayoutVars>
          <dgm:dir/>
          <dgm:resizeHandles val="exact"/>
        </dgm:presLayoutVars>
      </dgm:prSet>
      <dgm:spPr/>
    </dgm:pt>
    <dgm:pt modelId="{7703D3D2-5B3B-844A-B73B-2184575B34E9}" type="pres">
      <dgm:prSet presAssocID="{C3A04FE6-E5FA-6646-A169-DD371C0085E5}" presName="node" presStyleLbl="node1" presStyleIdx="0" presStyleCnt="3" custLinFactNeighborX="3891" custLinFactNeighborY="2179">
        <dgm:presLayoutVars>
          <dgm:bulletEnabled val="1"/>
        </dgm:presLayoutVars>
      </dgm:prSet>
      <dgm:spPr/>
    </dgm:pt>
    <dgm:pt modelId="{7DE6FB6F-0D88-BC41-BC6C-6347478497A0}" type="pres">
      <dgm:prSet presAssocID="{1C8A9BA0-9C31-824B-8582-7973BF5760BB}" presName="sibTrans" presStyleCnt="0"/>
      <dgm:spPr/>
    </dgm:pt>
    <dgm:pt modelId="{133D19F6-83CA-CA40-9C88-AF0453DEC1F8}" type="pres">
      <dgm:prSet presAssocID="{E5C35F6A-DDBA-A44B-85E6-3F91A8F754CE}" presName="node" presStyleLbl="node1" presStyleIdx="1" presStyleCnt="3" custLinFactX="-30479" custLinFactNeighborX="-100000">
        <dgm:presLayoutVars>
          <dgm:bulletEnabled val="1"/>
        </dgm:presLayoutVars>
      </dgm:prSet>
      <dgm:spPr/>
    </dgm:pt>
    <dgm:pt modelId="{C428D34B-ED2A-A745-A840-154135094175}" type="pres">
      <dgm:prSet presAssocID="{44333A5A-F453-E141-84E0-5BBD3D47EB62}" presName="sibTrans" presStyleCnt="0"/>
      <dgm:spPr/>
    </dgm:pt>
    <dgm:pt modelId="{5F113FD4-4DDC-B84F-8090-4D5F78396A15}" type="pres">
      <dgm:prSet presAssocID="{D19D9ABA-063F-F94A-86EC-BCCF43E075E1}" presName="node" presStyleLbl="node1" presStyleIdx="2" presStyleCnt="3" custLinFactX="-61348" custLinFactNeighborX="-100000">
        <dgm:presLayoutVars>
          <dgm:bulletEnabled val="1"/>
        </dgm:presLayoutVars>
      </dgm:prSet>
      <dgm:spPr/>
    </dgm:pt>
  </dgm:ptLst>
  <dgm:cxnLst>
    <dgm:cxn modelId="{A0A6F606-BFAA-D04F-A0AF-05C583F37A09}" srcId="{CEA95633-19D0-494C-ACA3-550B8469BC6A}" destId="{E5C35F6A-DDBA-A44B-85E6-3F91A8F754CE}" srcOrd="1" destOrd="0" parTransId="{C40BD526-BE8B-4044-917B-BF1EF68B20DB}" sibTransId="{44333A5A-F453-E141-84E0-5BBD3D47EB62}"/>
    <dgm:cxn modelId="{42A3B107-A719-4645-AE16-B80A3A1834E3}" type="presOf" srcId="{C3A04FE6-E5FA-6646-A169-DD371C0085E5}" destId="{7703D3D2-5B3B-844A-B73B-2184575B34E9}" srcOrd="0" destOrd="0" presId="urn:microsoft.com/office/officeart/2005/8/layout/hList6"/>
    <dgm:cxn modelId="{6B9C605B-AFC4-6949-8FD6-AD99AD54B3D6}" type="presOf" srcId="{CEA95633-19D0-494C-ACA3-550B8469BC6A}" destId="{7496DCDD-DCFF-4E41-A1AC-6F335E2AB8D0}" srcOrd="0" destOrd="0" presId="urn:microsoft.com/office/officeart/2005/8/layout/hList6"/>
    <dgm:cxn modelId="{FB212396-DBA8-CE4C-92D2-DFF22D2E9036}" srcId="{CEA95633-19D0-494C-ACA3-550B8469BC6A}" destId="{C3A04FE6-E5FA-6646-A169-DD371C0085E5}" srcOrd="0" destOrd="0" parTransId="{3A2CD27F-D49C-D54D-897C-4100AEDAAF4B}" sibTransId="{1C8A9BA0-9C31-824B-8582-7973BF5760BB}"/>
    <dgm:cxn modelId="{D3DFF3A5-8063-E44F-9C3D-F47817B696B1}" type="presOf" srcId="{E5C35F6A-DDBA-A44B-85E6-3F91A8F754CE}" destId="{133D19F6-83CA-CA40-9C88-AF0453DEC1F8}" srcOrd="0" destOrd="0" presId="urn:microsoft.com/office/officeart/2005/8/layout/hList6"/>
    <dgm:cxn modelId="{077356C7-17DE-AE4A-AD20-53F75D642FDF}" srcId="{CEA95633-19D0-494C-ACA3-550B8469BC6A}" destId="{D19D9ABA-063F-F94A-86EC-BCCF43E075E1}" srcOrd="2" destOrd="0" parTransId="{6A7E1E81-A433-D240-BC10-1CD1F1599C4C}" sibTransId="{DBCEB20D-6C1C-964D-98AC-848D4709D1D7}"/>
    <dgm:cxn modelId="{25BDEFED-F627-2E46-94A5-0796EBC2C1A4}" type="presOf" srcId="{D19D9ABA-063F-F94A-86EC-BCCF43E075E1}" destId="{5F113FD4-4DDC-B84F-8090-4D5F78396A15}" srcOrd="0" destOrd="0" presId="urn:microsoft.com/office/officeart/2005/8/layout/hList6"/>
    <dgm:cxn modelId="{2FBFD6A0-6861-CF4B-BCE7-7C234ADAABEB}" type="presParOf" srcId="{7496DCDD-DCFF-4E41-A1AC-6F335E2AB8D0}" destId="{7703D3D2-5B3B-844A-B73B-2184575B34E9}" srcOrd="0" destOrd="0" presId="urn:microsoft.com/office/officeart/2005/8/layout/hList6"/>
    <dgm:cxn modelId="{ABED5969-2050-E341-8BCE-394104595E00}" type="presParOf" srcId="{7496DCDD-DCFF-4E41-A1AC-6F335E2AB8D0}" destId="{7DE6FB6F-0D88-BC41-BC6C-6347478497A0}" srcOrd="1" destOrd="0" presId="urn:microsoft.com/office/officeart/2005/8/layout/hList6"/>
    <dgm:cxn modelId="{B4A7563D-C7C9-2F4D-8B87-F10E3A0B14DE}" type="presParOf" srcId="{7496DCDD-DCFF-4E41-A1AC-6F335E2AB8D0}" destId="{133D19F6-83CA-CA40-9C88-AF0453DEC1F8}" srcOrd="2" destOrd="0" presId="urn:microsoft.com/office/officeart/2005/8/layout/hList6"/>
    <dgm:cxn modelId="{1C830122-0DEB-2B4E-8302-ECAFC3459F29}" type="presParOf" srcId="{7496DCDD-DCFF-4E41-A1AC-6F335E2AB8D0}" destId="{C428D34B-ED2A-A745-A840-154135094175}" srcOrd="3" destOrd="0" presId="urn:microsoft.com/office/officeart/2005/8/layout/hList6"/>
    <dgm:cxn modelId="{F676BEEB-037C-D84B-AE9F-FD721E9F6DD8}" type="presParOf" srcId="{7496DCDD-DCFF-4E41-A1AC-6F335E2AB8D0}" destId="{5F113FD4-4DDC-B84F-8090-4D5F78396A15}" srcOrd="4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131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CEA95633-19D0-494C-ACA3-550B8469BC6A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04FE6-E5FA-6646-A169-DD371C0085E5}">
      <dgm:prSet phldrT="[Testo]"/>
      <dgm:spPr>
        <a:solidFill>
          <a:srgbClr val="002060">
            <a:alpha val="23000"/>
          </a:srgbClr>
        </a:solidFill>
        <a:ln w="3175">
          <a:solidFill>
            <a:srgbClr val="002060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1C8A9BA0-9C31-824B-8582-7973BF5760BB}" type="sibTrans" cxnId="{FB212396-DBA8-CE4C-92D2-DFF22D2E9036}">
      <dgm:prSet/>
      <dgm:spPr/>
      <dgm:t>
        <a:bodyPr/>
        <a:lstStyle/>
        <a:p>
          <a:endParaRPr lang="it-IT"/>
        </a:p>
      </dgm:t>
    </dgm:pt>
    <dgm:pt modelId="{3A2CD27F-D49C-D54D-897C-4100AEDAAF4B}" type="parTrans" cxnId="{FB212396-DBA8-CE4C-92D2-DFF22D2E9036}">
      <dgm:prSet/>
      <dgm:spPr/>
      <dgm:t>
        <a:bodyPr/>
        <a:lstStyle/>
        <a:p>
          <a:endParaRPr lang="it-IT"/>
        </a:p>
      </dgm:t>
    </dgm:pt>
    <dgm:pt modelId="{E5C35F6A-DDBA-A44B-85E6-3F91A8F754CE}">
      <dgm:prSet phldrT="[Testo]"/>
      <dgm:spPr>
        <a:solidFill>
          <a:srgbClr val="92D050">
            <a:alpha val="23000"/>
          </a:srgbClr>
        </a:solidFill>
        <a:ln w="3175">
          <a:solidFill>
            <a:schemeClr val="accent6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C40BD526-BE8B-4044-917B-BF1EF68B20DB}" type="parTrans" cxnId="{A0A6F606-BFAA-D04F-A0AF-05C583F37A09}">
      <dgm:prSet/>
      <dgm:spPr/>
      <dgm:t>
        <a:bodyPr/>
        <a:lstStyle/>
        <a:p>
          <a:endParaRPr lang="it-IT"/>
        </a:p>
      </dgm:t>
    </dgm:pt>
    <dgm:pt modelId="{44333A5A-F453-E141-84E0-5BBD3D47EB62}" type="sibTrans" cxnId="{A0A6F606-BFAA-D04F-A0AF-05C583F37A09}">
      <dgm:prSet/>
      <dgm:spPr/>
      <dgm:t>
        <a:bodyPr/>
        <a:lstStyle/>
        <a:p>
          <a:endParaRPr lang="it-IT"/>
        </a:p>
      </dgm:t>
    </dgm:pt>
    <dgm:pt modelId="{D19D9ABA-063F-F94A-86EC-BCCF43E075E1}">
      <dgm:prSet phldrT="[Testo]"/>
      <dgm:spPr>
        <a:solidFill>
          <a:srgbClr val="FF0000">
            <a:alpha val="23000"/>
          </a:srgbClr>
        </a:solidFill>
        <a:ln w="3175">
          <a:solidFill>
            <a:srgbClr val="FF0000"/>
          </a:solidFill>
        </a:ln>
      </dgm:spPr>
      <dgm:t>
        <a:bodyPr/>
        <a:lstStyle/>
        <a:p>
          <a:r>
            <a:rPr lang="it-IT" dirty="0">
              <a:solidFill>
                <a:srgbClr val="FF0000">
                  <a:alpha val="0"/>
                </a:srgbClr>
              </a:solidFill>
            </a:rPr>
            <a:t>ciao</a:t>
          </a:r>
        </a:p>
      </dgm:t>
    </dgm:pt>
    <dgm:pt modelId="{6A7E1E81-A433-D240-BC10-1CD1F1599C4C}" type="parTrans" cxnId="{077356C7-17DE-AE4A-AD20-53F75D642FDF}">
      <dgm:prSet/>
      <dgm:spPr/>
      <dgm:t>
        <a:bodyPr/>
        <a:lstStyle/>
        <a:p>
          <a:endParaRPr lang="it-IT"/>
        </a:p>
      </dgm:t>
    </dgm:pt>
    <dgm:pt modelId="{DBCEB20D-6C1C-964D-98AC-848D4709D1D7}" type="sibTrans" cxnId="{077356C7-17DE-AE4A-AD20-53F75D642FDF}">
      <dgm:prSet/>
      <dgm:spPr/>
      <dgm:t>
        <a:bodyPr/>
        <a:lstStyle/>
        <a:p>
          <a:endParaRPr lang="it-IT"/>
        </a:p>
      </dgm:t>
    </dgm:pt>
    <dgm:pt modelId="{7496DCDD-DCFF-4E41-A1AC-6F335E2AB8D0}" type="pres">
      <dgm:prSet presAssocID="{CEA95633-19D0-494C-ACA3-550B8469BC6A}" presName="Name0" presStyleCnt="0">
        <dgm:presLayoutVars>
          <dgm:dir/>
          <dgm:resizeHandles val="exact"/>
        </dgm:presLayoutVars>
      </dgm:prSet>
      <dgm:spPr/>
    </dgm:pt>
    <dgm:pt modelId="{7703D3D2-5B3B-844A-B73B-2184575B34E9}" type="pres">
      <dgm:prSet presAssocID="{C3A04FE6-E5FA-6646-A169-DD371C0085E5}" presName="node" presStyleLbl="node1" presStyleIdx="0" presStyleCnt="3" custLinFactNeighborX="3891" custLinFactNeighborY="2179">
        <dgm:presLayoutVars>
          <dgm:bulletEnabled val="1"/>
        </dgm:presLayoutVars>
      </dgm:prSet>
      <dgm:spPr/>
    </dgm:pt>
    <dgm:pt modelId="{7DE6FB6F-0D88-BC41-BC6C-6347478497A0}" type="pres">
      <dgm:prSet presAssocID="{1C8A9BA0-9C31-824B-8582-7973BF5760BB}" presName="sibTrans" presStyleCnt="0"/>
      <dgm:spPr/>
    </dgm:pt>
    <dgm:pt modelId="{133D19F6-83CA-CA40-9C88-AF0453DEC1F8}" type="pres">
      <dgm:prSet presAssocID="{E5C35F6A-DDBA-A44B-85E6-3F91A8F754CE}" presName="node" presStyleLbl="node1" presStyleIdx="1" presStyleCnt="3" custLinFactX="-30479" custLinFactNeighborX="-100000">
        <dgm:presLayoutVars>
          <dgm:bulletEnabled val="1"/>
        </dgm:presLayoutVars>
      </dgm:prSet>
      <dgm:spPr/>
    </dgm:pt>
    <dgm:pt modelId="{C428D34B-ED2A-A745-A840-154135094175}" type="pres">
      <dgm:prSet presAssocID="{44333A5A-F453-E141-84E0-5BBD3D47EB62}" presName="sibTrans" presStyleCnt="0"/>
      <dgm:spPr/>
    </dgm:pt>
    <dgm:pt modelId="{5F113FD4-4DDC-B84F-8090-4D5F78396A15}" type="pres">
      <dgm:prSet presAssocID="{D19D9ABA-063F-F94A-86EC-BCCF43E075E1}" presName="node" presStyleLbl="node1" presStyleIdx="2" presStyleCnt="3" custLinFactX="-61348" custLinFactNeighborX="-100000">
        <dgm:presLayoutVars>
          <dgm:bulletEnabled val="1"/>
        </dgm:presLayoutVars>
      </dgm:prSet>
      <dgm:spPr/>
    </dgm:pt>
  </dgm:ptLst>
  <dgm:cxnLst>
    <dgm:cxn modelId="{A0A6F606-BFAA-D04F-A0AF-05C583F37A09}" srcId="{CEA95633-19D0-494C-ACA3-550B8469BC6A}" destId="{E5C35F6A-DDBA-A44B-85E6-3F91A8F754CE}" srcOrd="1" destOrd="0" parTransId="{C40BD526-BE8B-4044-917B-BF1EF68B20DB}" sibTransId="{44333A5A-F453-E141-84E0-5BBD3D47EB62}"/>
    <dgm:cxn modelId="{42A3B107-A719-4645-AE16-B80A3A1834E3}" type="presOf" srcId="{C3A04FE6-E5FA-6646-A169-DD371C0085E5}" destId="{7703D3D2-5B3B-844A-B73B-2184575B34E9}" srcOrd="0" destOrd="0" presId="urn:microsoft.com/office/officeart/2005/8/layout/hList6"/>
    <dgm:cxn modelId="{6B9C605B-AFC4-6949-8FD6-AD99AD54B3D6}" type="presOf" srcId="{CEA95633-19D0-494C-ACA3-550B8469BC6A}" destId="{7496DCDD-DCFF-4E41-A1AC-6F335E2AB8D0}" srcOrd="0" destOrd="0" presId="urn:microsoft.com/office/officeart/2005/8/layout/hList6"/>
    <dgm:cxn modelId="{FB212396-DBA8-CE4C-92D2-DFF22D2E9036}" srcId="{CEA95633-19D0-494C-ACA3-550B8469BC6A}" destId="{C3A04FE6-E5FA-6646-A169-DD371C0085E5}" srcOrd="0" destOrd="0" parTransId="{3A2CD27F-D49C-D54D-897C-4100AEDAAF4B}" sibTransId="{1C8A9BA0-9C31-824B-8582-7973BF5760BB}"/>
    <dgm:cxn modelId="{D3DFF3A5-8063-E44F-9C3D-F47817B696B1}" type="presOf" srcId="{E5C35F6A-DDBA-A44B-85E6-3F91A8F754CE}" destId="{133D19F6-83CA-CA40-9C88-AF0453DEC1F8}" srcOrd="0" destOrd="0" presId="urn:microsoft.com/office/officeart/2005/8/layout/hList6"/>
    <dgm:cxn modelId="{077356C7-17DE-AE4A-AD20-53F75D642FDF}" srcId="{CEA95633-19D0-494C-ACA3-550B8469BC6A}" destId="{D19D9ABA-063F-F94A-86EC-BCCF43E075E1}" srcOrd="2" destOrd="0" parTransId="{6A7E1E81-A433-D240-BC10-1CD1F1599C4C}" sibTransId="{DBCEB20D-6C1C-964D-98AC-848D4709D1D7}"/>
    <dgm:cxn modelId="{25BDEFED-F627-2E46-94A5-0796EBC2C1A4}" type="presOf" srcId="{D19D9ABA-063F-F94A-86EC-BCCF43E075E1}" destId="{5F113FD4-4DDC-B84F-8090-4D5F78396A15}" srcOrd="0" destOrd="0" presId="urn:microsoft.com/office/officeart/2005/8/layout/hList6"/>
    <dgm:cxn modelId="{2FBFD6A0-6861-CF4B-BCE7-7C234ADAABEB}" type="presParOf" srcId="{7496DCDD-DCFF-4E41-A1AC-6F335E2AB8D0}" destId="{7703D3D2-5B3B-844A-B73B-2184575B34E9}" srcOrd="0" destOrd="0" presId="urn:microsoft.com/office/officeart/2005/8/layout/hList6"/>
    <dgm:cxn modelId="{ABED5969-2050-E341-8BCE-394104595E00}" type="presParOf" srcId="{7496DCDD-DCFF-4E41-A1AC-6F335E2AB8D0}" destId="{7DE6FB6F-0D88-BC41-BC6C-6347478497A0}" srcOrd="1" destOrd="0" presId="urn:microsoft.com/office/officeart/2005/8/layout/hList6"/>
    <dgm:cxn modelId="{B4A7563D-C7C9-2F4D-8B87-F10E3A0B14DE}" type="presParOf" srcId="{7496DCDD-DCFF-4E41-A1AC-6F335E2AB8D0}" destId="{133D19F6-83CA-CA40-9C88-AF0453DEC1F8}" srcOrd="2" destOrd="0" presId="urn:microsoft.com/office/officeart/2005/8/layout/hList6"/>
    <dgm:cxn modelId="{1C830122-0DEB-2B4E-8302-ECAFC3459F29}" type="presParOf" srcId="{7496DCDD-DCFF-4E41-A1AC-6F335E2AB8D0}" destId="{C428D34B-ED2A-A745-A840-154135094175}" srcOrd="3" destOrd="0" presId="urn:microsoft.com/office/officeart/2005/8/layout/hList6"/>
    <dgm:cxn modelId="{F676BEEB-037C-D84B-AE9F-FD721E9F6DD8}" type="presParOf" srcId="{7496DCDD-DCFF-4E41-A1AC-6F335E2AB8D0}" destId="{5F113FD4-4DDC-B84F-8090-4D5F78396A15}" srcOrd="4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13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CEA95633-19D0-494C-ACA3-550B8469BC6A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04FE6-E5FA-6646-A169-DD371C0085E5}">
      <dgm:prSet phldrT="[Testo]"/>
      <dgm:spPr>
        <a:solidFill>
          <a:srgbClr val="002060">
            <a:alpha val="23000"/>
          </a:srgbClr>
        </a:solidFill>
        <a:ln w="3175">
          <a:solidFill>
            <a:srgbClr val="002060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1C8A9BA0-9C31-824B-8582-7973BF5760BB}" type="sibTrans" cxnId="{FB212396-DBA8-CE4C-92D2-DFF22D2E9036}">
      <dgm:prSet/>
      <dgm:spPr/>
      <dgm:t>
        <a:bodyPr/>
        <a:lstStyle/>
        <a:p>
          <a:endParaRPr lang="it-IT"/>
        </a:p>
      </dgm:t>
    </dgm:pt>
    <dgm:pt modelId="{3A2CD27F-D49C-D54D-897C-4100AEDAAF4B}" type="parTrans" cxnId="{FB212396-DBA8-CE4C-92D2-DFF22D2E9036}">
      <dgm:prSet/>
      <dgm:spPr/>
      <dgm:t>
        <a:bodyPr/>
        <a:lstStyle/>
        <a:p>
          <a:endParaRPr lang="it-IT"/>
        </a:p>
      </dgm:t>
    </dgm:pt>
    <dgm:pt modelId="{E5C35F6A-DDBA-A44B-85E6-3F91A8F754CE}">
      <dgm:prSet phldrT="[Testo]"/>
      <dgm:spPr>
        <a:solidFill>
          <a:srgbClr val="92D050">
            <a:alpha val="23000"/>
          </a:srgbClr>
        </a:solidFill>
        <a:ln w="3175">
          <a:solidFill>
            <a:schemeClr val="accent6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C40BD526-BE8B-4044-917B-BF1EF68B20DB}" type="parTrans" cxnId="{A0A6F606-BFAA-D04F-A0AF-05C583F37A09}">
      <dgm:prSet/>
      <dgm:spPr/>
      <dgm:t>
        <a:bodyPr/>
        <a:lstStyle/>
        <a:p>
          <a:endParaRPr lang="it-IT"/>
        </a:p>
      </dgm:t>
    </dgm:pt>
    <dgm:pt modelId="{44333A5A-F453-E141-84E0-5BBD3D47EB62}" type="sibTrans" cxnId="{A0A6F606-BFAA-D04F-A0AF-05C583F37A09}">
      <dgm:prSet/>
      <dgm:spPr/>
      <dgm:t>
        <a:bodyPr/>
        <a:lstStyle/>
        <a:p>
          <a:endParaRPr lang="it-IT"/>
        </a:p>
      </dgm:t>
    </dgm:pt>
    <dgm:pt modelId="{D19D9ABA-063F-F94A-86EC-BCCF43E075E1}">
      <dgm:prSet phldrT="[Testo]"/>
      <dgm:spPr>
        <a:solidFill>
          <a:srgbClr val="FF0000">
            <a:alpha val="23000"/>
          </a:srgbClr>
        </a:solidFill>
        <a:ln w="3175">
          <a:solidFill>
            <a:srgbClr val="FF0000"/>
          </a:solidFill>
        </a:ln>
      </dgm:spPr>
      <dgm:t>
        <a:bodyPr/>
        <a:lstStyle/>
        <a:p>
          <a:r>
            <a:rPr lang="it-IT" dirty="0">
              <a:solidFill>
                <a:srgbClr val="FF0000">
                  <a:alpha val="0"/>
                </a:srgbClr>
              </a:solidFill>
            </a:rPr>
            <a:t>ciao</a:t>
          </a:r>
        </a:p>
      </dgm:t>
    </dgm:pt>
    <dgm:pt modelId="{6A7E1E81-A433-D240-BC10-1CD1F1599C4C}" type="parTrans" cxnId="{077356C7-17DE-AE4A-AD20-53F75D642FDF}">
      <dgm:prSet/>
      <dgm:spPr/>
      <dgm:t>
        <a:bodyPr/>
        <a:lstStyle/>
        <a:p>
          <a:endParaRPr lang="it-IT"/>
        </a:p>
      </dgm:t>
    </dgm:pt>
    <dgm:pt modelId="{DBCEB20D-6C1C-964D-98AC-848D4709D1D7}" type="sibTrans" cxnId="{077356C7-17DE-AE4A-AD20-53F75D642FDF}">
      <dgm:prSet/>
      <dgm:spPr/>
      <dgm:t>
        <a:bodyPr/>
        <a:lstStyle/>
        <a:p>
          <a:endParaRPr lang="it-IT"/>
        </a:p>
      </dgm:t>
    </dgm:pt>
    <dgm:pt modelId="{7496DCDD-DCFF-4E41-A1AC-6F335E2AB8D0}" type="pres">
      <dgm:prSet presAssocID="{CEA95633-19D0-494C-ACA3-550B8469BC6A}" presName="Name0" presStyleCnt="0">
        <dgm:presLayoutVars>
          <dgm:dir/>
          <dgm:resizeHandles val="exact"/>
        </dgm:presLayoutVars>
      </dgm:prSet>
      <dgm:spPr/>
    </dgm:pt>
    <dgm:pt modelId="{7703D3D2-5B3B-844A-B73B-2184575B34E9}" type="pres">
      <dgm:prSet presAssocID="{C3A04FE6-E5FA-6646-A169-DD371C0085E5}" presName="node" presStyleLbl="node1" presStyleIdx="0" presStyleCnt="3" custLinFactNeighborX="3891" custLinFactNeighborY="2179">
        <dgm:presLayoutVars>
          <dgm:bulletEnabled val="1"/>
        </dgm:presLayoutVars>
      </dgm:prSet>
      <dgm:spPr/>
    </dgm:pt>
    <dgm:pt modelId="{7DE6FB6F-0D88-BC41-BC6C-6347478497A0}" type="pres">
      <dgm:prSet presAssocID="{1C8A9BA0-9C31-824B-8582-7973BF5760BB}" presName="sibTrans" presStyleCnt="0"/>
      <dgm:spPr/>
    </dgm:pt>
    <dgm:pt modelId="{133D19F6-83CA-CA40-9C88-AF0453DEC1F8}" type="pres">
      <dgm:prSet presAssocID="{E5C35F6A-DDBA-A44B-85E6-3F91A8F754CE}" presName="node" presStyleLbl="node1" presStyleIdx="1" presStyleCnt="3" custLinFactX="-30479" custLinFactNeighborX="-100000">
        <dgm:presLayoutVars>
          <dgm:bulletEnabled val="1"/>
        </dgm:presLayoutVars>
      </dgm:prSet>
      <dgm:spPr/>
    </dgm:pt>
    <dgm:pt modelId="{C428D34B-ED2A-A745-A840-154135094175}" type="pres">
      <dgm:prSet presAssocID="{44333A5A-F453-E141-84E0-5BBD3D47EB62}" presName="sibTrans" presStyleCnt="0"/>
      <dgm:spPr/>
    </dgm:pt>
    <dgm:pt modelId="{5F113FD4-4DDC-B84F-8090-4D5F78396A15}" type="pres">
      <dgm:prSet presAssocID="{D19D9ABA-063F-F94A-86EC-BCCF43E075E1}" presName="node" presStyleLbl="node1" presStyleIdx="2" presStyleCnt="3" custLinFactX="-61348" custLinFactNeighborX="-100000">
        <dgm:presLayoutVars>
          <dgm:bulletEnabled val="1"/>
        </dgm:presLayoutVars>
      </dgm:prSet>
      <dgm:spPr/>
    </dgm:pt>
  </dgm:ptLst>
  <dgm:cxnLst>
    <dgm:cxn modelId="{A0A6F606-BFAA-D04F-A0AF-05C583F37A09}" srcId="{CEA95633-19D0-494C-ACA3-550B8469BC6A}" destId="{E5C35F6A-DDBA-A44B-85E6-3F91A8F754CE}" srcOrd="1" destOrd="0" parTransId="{C40BD526-BE8B-4044-917B-BF1EF68B20DB}" sibTransId="{44333A5A-F453-E141-84E0-5BBD3D47EB62}"/>
    <dgm:cxn modelId="{42A3B107-A719-4645-AE16-B80A3A1834E3}" type="presOf" srcId="{C3A04FE6-E5FA-6646-A169-DD371C0085E5}" destId="{7703D3D2-5B3B-844A-B73B-2184575B34E9}" srcOrd="0" destOrd="0" presId="urn:microsoft.com/office/officeart/2005/8/layout/hList6"/>
    <dgm:cxn modelId="{6B9C605B-AFC4-6949-8FD6-AD99AD54B3D6}" type="presOf" srcId="{CEA95633-19D0-494C-ACA3-550B8469BC6A}" destId="{7496DCDD-DCFF-4E41-A1AC-6F335E2AB8D0}" srcOrd="0" destOrd="0" presId="urn:microsoft.com/office/officeart/2005/8/layout/hList6"/>
    <dgm:cxn modelId="{FB212396-DBA8-CE4C-92D2-DFF22D2E9036}" srcId="{CEA95633-19D0-494C-ACA3-550B8469BC6A}" destId="{C3A04FE6-E5FA-6646-A169-DD371C0085E5}" srcOrd="0" destOrd="0" parTransId="{3A2CD27F-D49C-D54D-897C-4100AEDAAF4B}" sibTransId="{1C8A9BA0-9C31-824B-8582-7973BF5760BB}"/>
    <dgm:cxn modelId="{D3DFF3A5-8063-E44F-9C3D-F47817B696B1}" type="presOf" srcId="{E5C35F6A-DDBA-A44B-85E6-3F91A8F754CE}" destId="{133D19F6-83CA-CA40-9C88-AF0453DEC1F8}" srcOrd="0" destOrd="0" presId="urn:microsoft.com/office/officeart/2005/8/layout/hList6"/>
    <dgm:cxn modelId="{077356C7-17DE-AE4A-AD20-53F75D642FDF}" srcId="{CEA95633-19D0-494C-ACA3-550B8469BC6A}" destId="{D19D9ABA-063F-F94A-86EC-BCCF43E075E1}" srcOrd="2" destOrd="0" parTransId="{6A7E1E81-A433-D240-BC10-1CD1F1599C4C}" sibTransId="{DBCEB20D-6C1C-964D-98AC-848D4709D1D7}"/>
    <dgm:cxn modelId="{25BDEFED-F627-2E46-94A5-0796EBC2C1A4}" type="presOf" srcId="{D19D9ABA-063F-F94A-86EC-BCCF43E075E1}" destId="{5F113FD4-4DDC-B84F-8090-4D5F78396A15}" srcOrd="0" destOrd="0" presId="urn:microsoft.com/office/officeart/2005/8/layout/hList6"/>
    <dgm:cxn modelId="{2FBFD6A0-6861-CF4B-BCE7-7C234ADAABEB}" type="presParOf" srcId="{7496DCDD-DCFF-4E41-A1AC-6F335E2AB8D0}" destId="{7703D3D2-5B3B-844A-B73B-2184575B34E9}" srcOrd="0" destOrd="0" presId="urn:microsoft.com/office/officeart/2005/8/layout/hList6"/>
    <dgm:cxn modelId="{ABED5969-2050-E341-8BCE-394104595E00}" type="presParOf" srcId="{7496DCDD-DCFF-4E41-A1AC-6F335E2AB8D0}" destId="{7DE6FB6F-0D88-BC41-BC6C-6347478497A0}" srcOrd="1" destOrd="0" presId="urn:microsoft.com/office/officeart/2005/8/layout/hList6"/>
    <dgm:cxn modelId="{B4A7563D-C7C9-2F4D-8B87-F10E3A0B14DE}" type="presParOf" srcId="{7496DCDD-DCFF-4E41-A1AC-6F335E2AB8D0}" destId="{133D19F6-83CA-CA40-9C88-AF0453DEC1F8}" srcOrd="2" destOrd="0" presId="urn:microsoft.com/office/officeart/2005/8/layout/hList6"/>
    <dgm:cxn modelId="{1C830122-0DEB-2B4E-8302-ECAFC3459F29}" type="presParOf" srcId="{7496DCDD-DCFF-4E41-A1AC-6F335E2AB8D0}" destId="{C428D34B-ED2A-A745-A840-154135094175}" srcOrd="3" destOrd="0" presId="urn:microsoft.com/office/officeart/2005/8/layout/hList6"/>
    <dgm:cxn modelId="{F676BEEB-037C-D84B-AE9F-FD721E9F6DD8}" type="presParOf" srcId="{7496DCDD-DCFF-4E41-A1AC-6F335E2AB8D0}" destId="{5F113FD4-4DDC-B84F-8090-4D5F78396A15}" srcOrd="4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141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CEA95633-19D0-494C-ACA3-550B8469BC6A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04FE6-E5FA-6646-A169-DD371C0085E5}">
      <dgm:prSet phldrT="[Testo]"/>
      <dgm:spPr>
        <a:solidFill>
          <a:srgbClr val="002060">
            <a:alpha val="23000"/>
          </a:srgbClr>
        </a:solidFill>
        <a:ln w="3175">
          <a:solidFill>
            <a:srgbClr val="002060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1C8A9BA0-9C31-824B-8582-7973BF5760BB}" type="sibTrans" cxnId="{FB212396-DBA8-CE4C-92D2-DFF22D2E9036}">
      <dgm:prSet/>
      <dgm:spPr/>
      <dgm:t>
        <a:bodyPr/>
        <a:lstStyle/>
        <a:p>
          <a:endParaRPr lang="it-IT"/>
        </a:p>
      </dgm:t>
    </dgm:pt>
    <dgm:pt modelId="{3A2CD27F-D49C-D54D-897C-4100AEDAAF4B}" type="parTrans" cxnId="{FB212396-DBA8-CE4C-92D2-DFF22D2E9036}">
      <dgm:prSet/>
      <dgm:spPr/>
      <dgm:t>
        <a:bodyPr/>
        <a:lstStyle/>
        <a:p>
          <a:endParaRPr lang="it-IT"/>
        </a:p>
      </dgm:t>
    </dgm:pt>
    <dgm:pt modelId="{E5C35F6A-DDBA-A44B-85E6-3F91A8F754CE}">
      <dgm:prSet phldrT="[Testo]"/>
      <dgm:spPr>
        <a:solidFill>
          <a:srgbClr val="92D050">
            <a:alpha val="23000"/>
          </a:srgbClr>
        </a:solidFill>
        <a:ln w="3175">
          <a:solidFill>
            <a:schemeClr val="accent6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C40BD526-BE8B-4044-917B-BF1EF68B20DB}" type="parTrans" cxnId="{A0A6F606-BFAA-D04F-A0AF-05C583F37A09}">
      <dgm:prSet/>
      <dgm:spPr/>
      <dgm:t>
        <a:bodyPr/>
        <a:lstStyle/>
        <a:p>
          <a:endParaRPr lang="it-IT"/>
        </a:p>
      </dgm:t>
    </dgm:pt>
    <dgm:pt modelId="{44333A5A-F453-E141-84E0-5BBD3D47EB62}" type="sibTrans" cxnId="{A0A6F606-BFAA-D04F-A0AF-05C583F37A09}">
      <dgm:prSet/>
      <dgm:spPr/>
      <dgm:t>
        <a:bodyPr/>
        <a:lstStyle/>
        <a:p>
          <a:endParaRPr lang="it-IT"/>
        </a:p>
      </dgm:t>
    </dgm:pt>
    <dgm:pt modelId="{D19D9ABA-063F-F94A-86EC-BCCF43E075E1}">
      <dgm:prSet phldrT="[Testo]"/>
      <dgm:spPr>
        <a:solidFill>
          <a:srgbClr val="FF0000">
            <a:alpha val="23000"/>
          </a:srgbClr>
        </a:solidFill>
        <a:ln w="3175">
          <a:solidFill>
            <a:srgbClr val="FF0000"/>
          </a:solidFill>
        </a:ln>
      </dgm:spPr>
      <dgm:t>
        <a:bodyPr/>
        <a:lstStyle/>
        <a:p>
          <a:r>
            <a:rPr lang="it-IT" dirty="0">
              <a:solidFill>
                <a:srgbClr val="FF0000">
                  <a:alpha val="0"/>
                </a:srgbClr>
              </a:solidFill>
            </a:rPr>
            <a:t>ciao</a:t>
          </a:r>
        </a:p>
      </dgm:t>
    </dgm:pt>
    <dgm:pt modelId="{6A7E1E81-A433-D240-BC10-1CD1F1599C4C}" type="parTrans" cxnId="{077356C7-17DE-AE4A-AD20-53F75D642FDF}">
      <dgm:prSet/>
      <dgm:spPr/>
      <dgm:t>
        <a:bodyPr/>
        <a:lstStyle/>
        <a:p>
          <a:endParaRPr lang="it-IT"/>
        </a:p>
      </dgm:t>
    </dgm:pt>
    <dgm:pt modelId="{DBCEB20D-6C1C-964D-98AC-848D4709D1D7}" type="sibTrans" cxnId="{077356C7-17DE-AE4A-AD20-53F75D642FDF}">
      <dgm:prSet/>
      <dgm:spPr/>
      <dgm:t>
        <a:bodyPr/>
        <a:lstStyle/>
        <a:p>
          <a:endParaRPr lang="it-IT"/>
        </a:p>
      </dgm:t>
    </dgm:pt>
    <dgm:pt modelId="{7496DCDD-DCFF-4E41-A1AC-6F335E2AB8D0}" type="pres">
      <dgm:prSet presAssocID="{CEA95633-19D0-494C-ACA3-550B8469BC6A}" presName="Name0" presStyleCnt="0">
        <dgm:presLayoutVars>
          <dgm:dir/>
          <dgm:resizeHandles val="exact"/>
        </dgm:presLayoutVars>
      </dgm:prSet>
      <dgm:spPr/>
    </dgm:pt>
    <dgm:pt modelId="{7703D3D2-5B3B-844A-B73B-2184575B34E9}" type="pres">
      <dgm:prSet presAssocID="{C3A04FE6-E5FA-6646-A169-DD371C0085E5}" presName="node" presStyleLbl="node1" presStyleIdx="0" presStyleCnt="3" custLinFactNeighborX="3891" custLinFactNeighborY="2179">
        <dgm:presLayoutVars>
          <dgm:bulletEnabled val="1"/>
        </dgm:presLayoutVars>
      </dgm:prSet>
      <dgm:spPr/>
    </dgm:pt>
    <dgm:pt modelId="{7DE6FB6F-0D88-BC41-BC6C-6347478497A0}" type="pres">
      <dgm:prSet presAssocID="{1C8A9BA0-9C31-824B-8582-7973BF5760BB}" presName="sibTrans" presStyleCnt="0"/>
      <dgm:spPr/>
    </dgm:pt>
    <dgm:pt modelId="{133D19F6-83CA-CA40-9C88-AF0453DEC1F8}" type="pres">
      <dgm:prSet presAssocID="{E5C35F6A-DDBA-A44B-85E6-3F91A8F754CE}" presName="node" presStyleLbl="node1" presStyleIdx="1" presStyleCnt="3" custLinFactX="-30479" custLinFactNeighborX="-100000">
        <dgm:presLayoutVars>
          <dgm:bulletEnabled val="1"/>
        </dgm:presLayoutVars>
      </dgm:prSet>
      <dgm:spPr/>
    </dgm:pt>
    <dgm:pt modelId="{C428D34B-ED2A-A745-A840-154135094175}" type="pres">
      <dgm:prSet presAssocID="{44333A5A-F453-E141-84E0-5BBD3D47EB62}" presName="sibTrans" presStyleCnt="0"/>
      <dgm:spPr/>
    </dgm:pt>
    <dgm:pt modelId="{5F113FD4-4DDC-B84F-8090-4D5F78396A15}" type="pres">
      <dgm:prSet presAssocID="{D19D9ABA-063F-F94A-86EC-BCCF43E075E1}" presName="node" presStyleLbl="node1" presStyleIdx="2" presStyleCnt="3" custLinFactX="-61348" custLinFactNeighborX="-100000">
        <dgm:presLayoutVars>
          <dgm:bulletEnabled val="1"/>
        </dgm:presLayoutVars>
      </dgm:prSet>
      <dgm:spPr/>
    </dgm:pt>
  </dgm:ptLst>
  <dgm:cxnLst>
    <dgm:cxn modelId="{A0A6F606-BFAA-D04F-A0AF-05C583F37A09}" srcId="{CEA95633-19D0-494C-ACA3-550B8469BC6A}" destId="{E5C35F6A-DDBA-A44B-85E6-3F91A8F754CE}" srcOrd="1" destOrd="0" parTransId="{C40BD526-BE8B-4044-917B-BF1EF68B20DB}" sibTransId="{44333A5A-F453-E141-84E0-5BBD3D47EB62}"/>
    <dgm:cxn modelId="{42A3B107-A719-4645-AE16-B80A3A1834E3}" type="presOf" srcId="{C3A04FE6-E5FA-6646-A169-DD371C0085E5}" destId="{7703D3D2-5B3B-844A-B73B-2184575B34E9}" srcOrd="0" destOrd="0" presId="urn:microsoft.com/office/officeart/2005/8/layout/hList6"/>
    <dgm:cxn modelId="{6B9C605B-AFC4-6949-8FD6-AD99AD54B3D6}" type="presOf" srcId="{CEA95633-19D0-494C-ACA3-550B8469BC6A}" destId="{7496DCDD-DCFF-4E41-A1AC-6F335E2AB8D0}" srcOrd="0" destOrd="0" presId="urn:microsoft.com/office/officeart/2005/8/layout/hList6"/>
    <dgm:cxn modelId="{FB212396-DBA8-CE4C-92D2-DFF22D2E9036}" srcId="{CEA95633-19D0-494C-ACA3-550B8469BC6A}" destId="{C3A04FE6-E5FA-6646-A169-DD371C0085E5}" srcOrd="0" destOrd="0" parTransId="{3A2CD27F-D49C-D54D-897C-4100AEDAAF4B}" sibTransId="{1C8A9BA0-9C31-824B-8582-7973BF5760BB}"/>
    <dgm:cxn modelId="{D3DFF3A5-8063-E44F-9C3D-F47817B696B1}" type="presOf" srcId="{E5C35F6A-DDBA-A44B-85E6-3F91A8F754CE}" destId="{133D19F6-83CA-CA40-9C88-AF0453DEC1F8}" srcOrd="0" destOrd="0" presId="urn:microsoft.com/office/officeart/2005/8/layout/hList6"/>
    <dgm:cxn modelId="{077356C7-17DE-AE4A-AD20-53F75D642FDF}" srcId="{CEA95633-19D0-494C-ACA3-550B8469BC6A}" destId="{D19D9ABA-063F-F94A-86EC-BCCF43E075E1}" srcOrd="2" destOrd="0" parTransId="{6A7E1E81-A433-D240-BC10-1CD1F1599C4C}" sibTransId="{DBCEB20D-6C1C-964D-98AC-848D4709D1D7}"/>
    <dgm:cxn modelId="{25BDEFED-F627-2E46-94A5-0796EBC2C1A4}" type="presOf" srcId="{D19D9ABA-063F-F94A-86EC-BCCF43E075E1}" destId="{5F113FD4-4DDC-B84F-8090-4D5F78396A15}" srcOrd="0" destOrd="0" presId="urn:microsoft.com/office/officeart/2005/8/layout/hList6"/>
    <dgm:cxn modelId="{2FBFD6A0-6861-CF4B-BCE7-7C234ADAABEB}" type="presParOf" srcId="{7496DCDD-DCFF-4E41-A1AC-6F335E2AB8D0}" destId="{7703D3D2-5B3B-844A-B73B-2184575B34E9}" srcOrd="0" destOrd="0" presId="urn:microsoft.com/office/officeart/2005/8/layout/hList6"/>
    <dgm:cxn modelId="{ABED5969-2050-E341-8BCE-394104595E00}" type="presParOf" srcId="{7496DCDD-DCFF-4E41-A1AC-6F335E2AB8D0}" destId="{7DE6FB6F-0D88-BC41-BC6C-6347478497A0}" srcOrd="1" destOrd="0" presId="urn:microsoft.com/office/officeart/2005/8/layout/hList6"/>
    <dgm:cxn modelId="{B4A7563D-C7C9-2F4D-8B87-F10E3A0B14DE}" type="presParOf" srcId="{7496DCDD-DCFF-4E41-A1AC-6F335E2AB8D0}" destId="{133D19F6-83CA-CA40-9C88-AF0453DEC1F8}" srcOrd="2" destOrd="0" presId="urn:microsoft.com/office/officeart/2005/8/layout/hList6"/>
    <dgm:cxn modelId="{1C830122-0DEB-2B4E-8302-ECAFC3459F29}" type="presParOf" srcId="{7496DCDD-DCFF-4E41-A1AC-6F335E2AB8D0}" destId="{C428D34B-ED2A-A745-A840-154135094175}" srcOrd="3" destOrd="0" presId="urn:microsoft.com/office/officeart/2005/8/layout/hList6"/>
    <dgm:cxn modelId="{F676BEEB-037C-D84B-AE9F-FD721E9F6DD8}" type="presParOf" srcId="{7496DCDD-DCFF-4E41-A1AC-6F335E2AB8D0}" destId="{5F113FD4-4DDC-B84F-8090-4D5F78396A15}" srcOrd="4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14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A95633-19D0-494C-ACA3-550B8469BC6A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04FE6-E5FA-6646-A169-DD371C0085E5}">
      <dgm:prSet phldrT="[Testo]"/>
      <dgm:spPr>
        <a:solidFill>
          <a:srgbClr val="002060">
            <a:alpha val="23000"/>
          </a:srgbClr>
        </a:solidFill>
        <a:ln w="3175">
          <a:solidFill>
            <a:srgbClr val="002060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1C8A9BA0-9C31-824B-8582-7973BF5760BB}" type="sibTrans" cxnId="{FB212396-DBA8-CE4C-92D2-DFF22D2E9036}">
      <dgm:prSet/>
      <dgm:spPr/>
      <dgm:t>
        <a:bodyPr/>
        <a:lstStyle/>
        <a:p>
          <a:endParaRPr lang="it-IT"/>
        </a:p>
      </dgm:t>
    </dgm:pt>
    <dgm:pt modelId="{3A2CD27F-D49C-D54D-897C-4100AEDAAF4B}" type="parTrans" cxnId="{FB212396-DBA8-CE4C-92D2-DFF22D2E9036}">
      <dgm:prSet/>
      <dgm:spPr/>
      <dgm:t>
        <a:bodyPr/>
        <a:lstStyle/>
        <a:p>
          <a:endParaRPr lang="it-IT"/>
        </a:p>
      </dgm:t>
    </dgm:pt>
    <dgm:pt modelId="{E5C35F6A-DDBA-A44B-85E6-3F91A8F754CE}">
      <dgm:prSet phldrT="[Testo]"/>
      <dgm:spPr>
        <a:solidFill>
          <a:srgbClr val="92D050">
            <a:alpha val="23000"/>
          </a:srgbClr>
        </a:solidFill>
        <a:ln w="3175">
          <a:solidFill>
            <a:schemeClr val="accent6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C40BD526-BE8B-4044-917B-BF1EF68B20DB}" type="parTrans" cxnId="{A0A6F606-BFAA-D04F-A0AF-05C583F37A09}">
      <dgm:prSet/>
      <dgm:spPr/>
      <dgm:t>
        <a:bodyPr/>
        <a:lstStyle/>
        <a:p>
          <a:endParaRPr lang="it-IT"/>
        </a:p>
      </dgm:t>
    </dgm:pt>
    <dgm:pt modelId="{44333A5A-F453-E141-84E0-5BBD3D47EB62}" type="sibTrans" cxnId="{A0A6F606-BFAA-D04F-A0AF-05C583F37A09}">
      <dgm:prSet/>
      <dgm:spPr/>
      <dgm:t>
        <a:bodyPr/>
        <a:lstStyle/>
        <a:p>
          <a:endParaRPr lang="it-IT"/>
        </a:p>
      </dgm:t>
    </dgm:pt>
    <dgm:pt modelId="{D19D9ABA-063F-F94A-86EC-BCCF43E075E1}">
      <dgm:prSet phldrT="[Testo]"/>
      <dgm:spPr>
        <a:solidFill>
          <a:srgbClr val="FF0000">
            <a:alpha val="23000"/>
          </a:srgbClr>
        </a:solidFill>
        <a:ln w="3175">
          <a:solidFill>
            <a:srgbClr val="FF0000"/>
          </a:solidFill>
        </a:ln>
      </dgm:spPr>
      <dgm:t>
        <a:bodyPr/>
        <a:lstStyle/>
        <a:p>
          <a:r>
            <a:rPr lang="it-IT" dirty="0">
              <a:solidFill>
                <a:srgbClr val="FF0000">
                  <a:alpha val="0"/>
                </a:srgbClr>
              </a:solidFill>
            </a:rPr>
            <a:t>ciao</a:t>
          </a:r>
        </a:p>
      </dgm:t>
    </dgm:pt>
    <dgm:pt modelId="{6A7E1E81-A433-D240-BC10-1CD1F1599C4C}" type="parTrans" cxnId="{077356C7-17DE-AE4A-AD20-53F75D642FDF}">
      <dgm:prSet/>
      <dgm:spPr/>
      <dgm:t>
        <a:bodyPr/>
        <a:lstStyle/>
        <a:p>
          <a:endParaRPr lang="it-IT"/>
        </a:p>
      </dgm:t>
    </dgm:pt>
    <dgm:pt modelId="{DBCEB20D-6C1C-964D-98AC-848D4709D1D7}" type="sibTrans" cxnId="{077356C7-17DE-AE4A-AD20-53F75D642FDF}">
      <dgm:prSet/>
      <dgm:spPr/>
      <dgm:t>
        <a:bodyPr/>
        <a:lstStyle/>
        <a:p>
          <a:endParaRPr lang="it-IT"/>
        </a:p>
      </dgm:t>
    </dgm:pt>
    <dgm:pt modelId="{7496DCDD-DCFF-4E41-A1AC-6F335E2AB8D0}" type="pres">
      <dgm:prSet presAssocID="{CEA95633-19D0-494C-ACA3-550B8469BC6A}" presName="Name0" presStyleCnt="0">
        <dgm:presLayoutVars>
          <dgm:dir/>
          <dgm:resizeHandles val="exact"/>
        </dgm:presLayoutVars>
      </dgm:prSet>
      <dgm:spPr/>
    </dgm:pt>
    <dgm:pt modelId="{7703D3D2-5B3B-844A-B73B-2184575B34E9}" type="pres">
      <dgm:prSet presAssocID="{C3A04FE6-E5FA-6646-A169-DD371C0085E5}" presName="node" presStyleLbl="node1" presStyleIdx="0" presStyleCnt="3" custLinFactNeighborX="3891" custLinFactNeighborY="2179">
        <dgm:presLayoutVars>
          <dgm:bulletEnabled val="1"/>
        </dgm:presLayoutVars>
      </dgm:prSet>
      <dgm:spPr/>
    </dgm:pt>
    <dgm:pt modelId="{7DE6FB6F-0D88-BC41-BC6C-6347478497A0}" type="pres">
      <dgm:prSet presAssocID="{1C8A9BA0-9C31-824B-8582-7973BF5760BB}" presName="sibTrans" presStyleCnt="0"/>
      <dgm:spPr/>
    </dgm:pt>
    <dgm:pt modelId="{133D19F6-83CA-CA40-9C88-AF0453DEC1F8}" type="pres">
      <dgm:prSet presAssocID="{E5C35F6A-DDBA-A44B-85E6-3F91A8F754CE}" presName="node" presStyleLbl="node1" presStyleIdx="1" presStyleCnt="3" custLinFactX="-30479" custLinFactNeighborX="-100000">
        <dgm:presLayoutVars>
          <dgm:bulletEnabled val="1"/>
        </dgm:presLayoutVars>
      </dgm:prSet>
      <dgm:spPr/>
    </dgm:pt>
    <dgm:pt modelId="{C428D34B-ED2A-A745-A840-154135094175}" type="pres">
      <dgm:prSet presAssocID="{44333A5A-F453-E141-84E0-5BBD3D47EB62}" presName="sibTrans" presStyleCnt="0"/>
      <dgm:spPr/>
    </dgm:pt>
    <dgm:pt modelId="{5F113FD4-4DDC-B84F-8090-4D5F78396A15}" type="pres">
      <dgm:prSet presAssocID="{D19D9ABA-063F-F94A-86EC-BCCF43E075E1}" presName="node" presStyleLbl="node1" presStyleIdx="2" presStyleCnt="3" custLinFactX="-61348" custLinFactNeighborX="-100000">
        <dgm:presLayoutVars>
          <dgm:bulletEnabled val="1"/>
        </dgm:presLayoutVars>
      </dgm:prSet>
      <dgm:spPr/>
    </dgm:pt>
  </dgm:ptLst>
  <dgm:cxnLst>
    <dgm:cxn modelId="{A0A6F606-BFAA-D04F-A0AF-05C583F37A09}" srcId="{CEA95633-19D0-494C-ACA3-550B8469BC6A}" destId="{E5C35F6A-DDBA-A44B-85E6-3F91A8F754CE}" srcOrd="1" destOrd="0" parTransId="{C40BD526-BE8B-4044-917B-BF1EF68B20DB}" sibTransId="{44333A5A-F453-E141-84E0-5BBD3D47EB62}"/>
    <dgm:cxn modelId="{42A3B107-A719-4645-AE16-B80A3A1834E3}" type="presOf" srcId="{C3A04FE6-E5FA-6646-A169-DD371C0085E5}" destId="{7703D3D2-5B3B-844A-B73B-2184575B34E9}" srcOrd="0" destOrd="0" presId="urn:microsoft.com/office/officeart/2005/8/layout/hList6"/>
    <dgm:cxn modelId="{6B9C605B-AFC4-6949-8FD6-AD99AD54B3D6}" type="presOf" srcId="{CEA95633-19D0-494C-ACA3-550B8469BC6A}" destId="{7496DCDD-DCFF-4E41-A1AC-6F335E2AB8D0}" srcOrd="0" destOrd="0" presId="urn:microsoft.com/office/officeart/2005/8/layout/hList6"/>
    <dgm:cxn modelId="{FB212396-DBA8-CE4C-92D2-DFF22D2E9036}" srcId="{CEA95633-19D0-494C-ACA3-550B8469BC6A}" destId="{C3A04FE6-E5FA-6646-A169-DD371C0085E5}" srcOrd="0" destOrd="0" parTransId="{3A2CD27F-D49C-D54D-897C-4100AEDAAF4B}" sibTransId="{1C8A9BA0-9C31-824B-8582-7973BF5760BB}"/>
    <dgm:cxn modelId="{D3DFF3A5-8063-E44F-9C3D-F47817B696B1}" type="presOf" srcId="{E5C35F6A-DDBA-A44B-85E6-3F91A8F754CE}" destId="{133D19F6-83CA-CA40-9C88-AF0453DEC1F8}" srcOrd="0" destOrd="0" presId="urn:microsoft.com/office/officeart/2005/8/layout/hList6"/>
    <dgm:cxn modelId="{077356C7-17DE-AE4A-AD20-53F75D642FDF}" srcId="{CEA95633-19D0-494C-ACA3-550B8469BC6A}" destId="{D19D9ABA-063F-F94A-86EC-BCCF43E075E1}" srcOrd="2" destOrd="0" parTransId="{6A7E1E81-A433-D240-BC10-1CD1F1599C4C}" sibTransId="{DBCEB20D-6C1C-964D-98AC-848D4709D1D7}"/>
    <dgm:cxn modelId="{25BDEFED-F627-2E46-94A5-0796EBC2C1A4}" type="presOf" srcId="{D19D9ABA-063F-F94A-86EC-BCCF43E075E1}" destId="{5F113FD4-4DDC-B84F-8090-4D5F78396A15}" srcOrd="0" destOrd="0" presId="urn:microsoft.com/office/officeart/2005/8/layout/hList6"/>
    <dgm:cxn modelId="{2FBFD6A0-6861-CF4B-BCE7-7C234ADAABEB}" type="presParOf" srcId="{7496DCDD-DCFF-4E41-A1AC-6F335E2AB8D0}" destId="{7703D3D2-5B3B-844A-B73B-2184575B34E9}" srcOrd="0" destOrd="0" presId="urn:microsoft.com/office/officeart/2005/8/layout/hList6"/>
    <dgm:cxn modelId="{ABED5969-2050-E341-8BCE-394104595E00}" type="presParOf" srcId="{7496DCDD-DCFF-4E41-A1AC-6F335E2AB8D0}" destId="{7DE6FB6F-0D88-BC41-BC6C-6347478497A0}" srcOrd="1" destOrd="0" presId="urn:microsoft.com/office/officeart/2005/8/layout/hList6"/>
    <dgm:cxn modelId="{B4A7563D-C7C9-2F4D-8B87-F10E3A0B14DE}" type="presParOf" srcId="{7496DCDD-DCFF-4E41-A1AC-6F335E2AB8D0}" destId="{133D19F6-83CA-CA40-9C88-AF0453DEC1F8}" srcOrd="2" destOrd="0" presId="urn:microsoft.com/office/officeart/2005/8/layout/hList6"/>
    <dgm:cxn modelId="{1C830122-0DEB-2B4E-8302-ECAFC3459F29}" type="presParOf" srcId="{7496DCDD-DCFF-4E41-A1AC-6F335E2AB8D0}" destId="{C428D34B-ED2A-A745-A840-154135094175}" srcOrd="3" destOrd="0" presId="urn:microsoft.com/office/officeart/2005/8/layout/hList6"/>
    <dgm:cxn modelId="{F676BEEB-037C-D84B-AE9F-FD721E9F6DD8}" type="presParOf" srcId="{7496DCDD-DCFF-4E41-A1AC-6F335E2AB8D0}" destId="{5F113FD4-4DDC-B84F-8090-4D5F78396A15}" srcOrd="4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CEA95633-19D0-494C-ACA3-550B8469BC6A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04FE6-E5FA-6646-A169-DD371C0085E5}">
      <dgm:prSet phldrT="[Testo]"/>
      <dgm:spPr>
        <a:solidFill>
          <a:srgbClr val="002060">
            <a:alpha val="23000"/>
          </a:srgbClr>
        </a:solidFill>
        <a:ln w="3175">
          <a:solidFill>
            <a:srgbClr val="002060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1C8A9BA0-9C31-824B-8582-7973BF5760BB}" type="sibTrans" cxnId="{FB212396-DBA8-CE4C-92D2-DFF22D2E9036}">
      <dgm:prSet/>
      <dgm:spPr/>
      <dgm:t>
        <a:bodyPr/>
        <a:lstStyle/>
        <a:p>
          <a:endParaRPr lang="it-IT"/>
        </a:p>
      </dgm:t>
    </dgm:pt>
    <dgm:pt modelId="{3A2CD27F-D49C-D54D-897C-4100AEDAAF4B}" type="parTrans" cxnId="{FB212396-DBA8-CE4C-92D2-DFF22D2E9036}">
      <dgm:prSet/>
      <dgm:spPr/>
      <dgm:t>
        <a:bodyPr/>
        <a:lstStyle/>
        <a:p>
          <a:endParaRPr lang="it-IT"/>
        </a:p>
      </dgm:t>
    </dgm:pt>
    <dgm:pt modelId="{E5C35F6A-DDBA-A44B-85E6-3F91A8F754CE}">
      <dgm:prSet phldrT="[Testo]"/>
      <dgm:spPr>
        <a:solidFill>
          <a:srgbClr val="92D050">
            <a:alpha val="23000"/>
          </a:srgbClr>
        </a:solidFill>
        <a:ln w="3175">
          <a:solidFill>
            <a:schemeClr val="accent6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C40BD526-BE8B-4044-917B-BF1EF68B20DB}" type="parTrans" cxnId="{A0A6F606-BFAA-D04F-A0AF-05C583F37A09}">
      <dgm:prSet/>
      <dgm:spPr/>
      <dgm:t>
        <a:bodyPr/>
        <a:lstStyle/>
        <a:p>
          <a:endParaRPr lang="it-IT"/>
        </a:p>
      </dgm:t>
    </dgm:pt>
    <dgm:pt modelId="{44333A5A-F453-E141-84E0-5BBD3D47EB62}" type="sibTrans" cxnId="{A0A6F606-BFAA-D04F-A0AF-05C583F37A09}">
      <dgm:prSet/>
      <dgm:spPr/>
      <dgm:t>
        <a:bodyPr/>
        <a:lstStyle/>
        <a:p>
          <a:endParaRPr lang="it-IT"/>
        </a:p>
      </dgm:t>
    </dgm:pt>
    <dgm:pt modelId="{D19D9ABA-063F-F94A-86EC-BCCF43E075E1}">
      <dgm:prSet phldrT="[Testo]"/>
      <dgm:spPr>
        <a:solidFill>
          <a:srgbClr val="FF0000">
            <a:alpha val="23000"/>
          </a:srgbClr>
        </a:solidFill>
        <a:ln w="3175">
          <a:solidFill>
            <a:srgbClr val="FF0000"/>
          </a:solidFill>
        </a:ln>
      </dgm:spPr>
      <dgm:t>
        <a:bodyPr/>
        <a:lstStyle/>
        <a:p>
          <a:r>
            <a:rPr lang="it-IT" dirty="0">
              <a:solidFill>
                <a:srgbClr val="FF0000">
                  <a:alpha val="0"/>
                </a:srgbClr>
              </a:solidFill>
            </a:rPr>
            <a:t>ciao</a:t>
          </a:r>
        </a:p>
      </dgm:t>
    </dgm:pt>
    <dgm:pt modelId="{6A7E1E81-A433-D240-BC10-1CD1F1599C4C}" type="parTrans" cxnId="{077356C7-17DE-AE4A-AD20-53F75D642FDF}">
      <dgm:prSet/>
      <dgm:spPr/>
      <dgm:t>
        <a:bodyPr/>
        <a:lstStyle/>
        <a:p>
          <a:endParaRPr lang="it-IT"/>
        </a:p>
      </dgm:t>
    </dgm:pt>
    <dgm:pt modelId="{DBCEB20D-6C1C-964D-98AC-848D4709D1D7}" type="sibTrans" cxnId="{077356C7-17DE-AE4A-AD20-53F75D642FDF}">
      <dgm:prSet/>
      <dgm:spPr/>
      <dgm:t>
        <a:bodyPr/>
        <a:lstStyle/>
        <a:p>
          <a:endParaRPr lang="it-IT"/>
        </a:p>
      </dgm:t>
    </dgm:pt>
    <dgm:pt modelId="{7496DCDD-DCFF-4E41-A1AC-6F335E2AB8D0}" type="pres">
      <dgm:prSet presAssocID="{CEA95633-19D0-494C-ACA3-550B8469BC6A}" presName="Name0" presStyleCnt="0">
        <dgm:presLayoutVars>
          <dgm:dir/>
          <dgm:resizeHandles val="exact"/>
        </dgm:presLayoutVars>
      </dgm:prSet>
      <dgm:spPr/>
    </dgm:pt>
    <dgm:pt modelId="{7703D3D2-5B3B-844A-B73B-2184575B34E9}" type="pres">
      <dgm:prSet presAssocID="{C3A04FE6-E5FA-6646-A169-DD371C0085E5}" presName="node" presStyleLbl="node1" presStyleIdx="0" presStyleCnt="3" custLinFactNeighborX="3891" custLinFactNeighborY="2179">
        <dgm:presLayoutVars>
          <dgm:bulletEnabled val="1"/>
        </dgm:presLayoutVars>
      </dgm:prSet>
      <dgm:spPr/>
    </dgm:pt>
    <dgm:pt modelId="{7DE6FB6F-0D88-BC41-BC6C-6347478497A0}" type="pres">
      <dgm:prSet presAssocID="{1C8A9BA0-9C31-824B-8582-7973BF5760BB}" presName="sibTrans" presStyleCnt="0"/>
      <dgm:spPr/>
    </dgm:pt>
    <dgm:pt modelId="{133D19F6-83CA-CA40-9C88-AF0453DEC1F8}" type="pres">
      <dgm:prSet presAssocID="{E5C35F6A-DDBA-A44B-85E6-3F91A8F754CE}" presName="node" presStyleLbl="node1" presStyleIdx="1" presStyleCnt="3" custLinFactX="-30479" custLinFactNeighborX="-100000">
        <dgm:presLayoutVars>
          <dgm:bulletEnabled val="1"/>
        </dgm:presLayoutVars>
      </dgm:prSet>
      <dgm:spPr/>
    </dgm:pt>
    <dgm:pt modelId="{C428D34B-ED2A-A745-A840-154135094175}" type="pres">
      <dgm:prSet presAssocID="{44333A5A-F453-E141-84E0-5BBD3D47EB62}" presName="sibTrans" presStyleCnt="0"/>
      <dgm:spPr/>
    </dgm:pt>
    <dgm:pt modelId="{5F113FD4-4DDC-B84F-8090-4D5F78396A15}" type="pres">
      <dgm:prSet presAssocID="{D19D9ABA-063F-F94A-86EC-BCCF43E075E1}" presName="node" presStyleLbl="node1" presStyleIdx="2" presStyleCnt="3" custLinFactX="-61348" custLinFactNeighborX="-100000">
        <dgm:presLayoutVars>
          <dgm:bulletEnabled val="1"/>
        </dgm:presLayoutVars>
      </dgm:prSet>
      <dgm:spPr/>
    </dgm:pt>
  </dgm:ptLst>
  <dgm:cxnLst>
    <dgm:cxn modelId="{A0A6F606-BFAA-D04F-A0AF-05C583F37A09}" srcId="{CEA95633-19D0-494C-ACA3-550B8469BC6A}" destId="{E5C35F6A-DDBA-A44B-85E6-3F91A8F754CE}" srcOrd="1" destOrd="0" parTransId="{C40BD526-BE8B-4044-917B-BF1EF68B20DB}" sibTransId="{44333A5A-F453-E141-84E0-5BBD3D47EB62}"/>
    <dgm:cxn modelId="{42A3B107-A719-4645-AE16-B80A3A1834E3}" type="presOf" srcId="{C3A04FE6-E5FA-6646-A169-DD371C0085E5}" destId="{7703D3D2-5B3B-844A-B73B-2184575B34E9}" srcOrd="0" destOrd="0" presId="urn:microsoft.com/office/officeart/2005/8/layout/hList6"/>
    <dgm:cxn modelId="{6B9C605B-AFC4-6949-8FD6-AD99AD54B3D6}" type="presOf" srcId="{CEA95633-19D0-494C-ACA3-550B8469BC6A}" destId="{7496DCDD-DCFF-4E41-A1AC-6F335E2AB8D0}" srcOrd="0" destOrd="0" presId="urn:microsoft.com/office/officeart/2005/8/layout/hList6"/>
    <dgm:cxn modelId="{FB212396-DBA8-CE4C-92D2-DFF22D2E9036}" srcId="{CEA95633-19D0-494C-ACA3-550B8469BC6A}" destId="{C3A04FE6-E5FA-6646-A169-DD371C0085E5}" srcOrd="0" destOrd="0" parTransId="{3A2CD27F-D49C-D54D-897C-4100AEDAAF4B}" sibTransId="{1C8A9BA0-9C31-824B-8582-7973BF5760BB}"/>
    <dgm:cxn modelId="{D3DFF3A5-8063-E44F-9C3D-F47817B696B1}" type="presOf" srcId="{E5C35F6A-DDBA-A44B-85E6-3F91A8F754CE}" destId="{133D19F6-83CA-CA40-9C88-AF0453DEC1F8}" srcOrd="0" destOrd="0" presId="urn:microsoft.com/office/officeart/2005/8/layout/hList6"/>
    <dgm:cxn modelId="{077356C7-17DE-AE4A-AD20-53F75D642FDF}" srcId="{CEA95633-19D0-494C-ACA3-550B8469BC6A}" destId="{D19D9ABA-063F-F94A-86EC-BCCF43E075E1}" srcOrd="2" destOrd="0" parTransId="{6A7E1E81-A433-D240-BC10-1CD1F1599C4C}" sibTransId="{DBCEB20D-6C1C-964D-98AC-848D4709D1D7}"/>
    <dgm:cxn modelId="{25BDEFED-F627-2E46-94A5-0796EBC2C1A4}" type="presOf" srcId="{D19D9ABA-063F-F94A-86EC-BCCF43E075E1}" destId="{5F113FD4-4DDC-B84F-8090-4D5F78396A15}" srcOrd="0" destOrd="0" presId="urn:microsoft.com/office/officeart/2005/8/layout/hList6"/>
    <dgm:cxn modelId="{2FBFD6A0-6861-CF4B-BCE7-7C234ADAABEB}" type="presParOf" srcId="{7496DCDD-DCFF-4E41-A1AC-6F335E2AB8D0}" destId="{7703D3D2-5B3B-844A-B73B-2184575B34E9}" srcOrd="0" destOrd="0" presId="urn:microsoft.com/office/officeart/2005/8/layout/hList6"/>
    <dgm:cxn modelId="{ABED5969-2050-E341-8BCE-394104595E00}" type="presParOf" srcId="{7496DCDD-DCFF-4E41-A1AC-6F335E2AB8D0}" destId="{7DE6FB6F-0D88-BC41-BC6C-6347478497A0}" srcOrd="1" destOrd="0" presId="urn:microsoft.com/office/officeart/2005/8/layout/hList6"/>
    <dgm:cxn modelId="{B4A7563D-C7C9-2F4D-8B87-F10E3A0B14DE}" type="presParOf" srcId="{7496DCDD-DCFF-4E41-A1AC-6F335E2AB8D0}" destId="{133D19F6-83CA-CA40-9C88-AF0453DEC1F8}" srcOrd="2" destOrd="0" presId="urn:microsoft.com/office/officeart/2005/8/layout/hList6"/>
    <dgm:cxn modelId="{1C830122-0DEB-2B4E-8302-ECAFC3459F29}" type="presParOf" srcId="{7496DCDD-DCFF-4E41-A1AC-6F335E2AB8D0}" destId="{C428D34B-ED2A-A745-A840-154135094175}" srcOrd="3" destOrd="0" presId="urn:microsoft.com/office/officeart/2005/8/layout/hList6"/>
    <dgm:cxn modelId="{F676BEEB-037C-D84B-AE9F-FD721E9F6DD8}" type="presParOf" srcId="{7496DCDD-DCFF-4E41-A1AC-6F335E2AB8D0}" destId="{5F113FD4-4DDC-B84F-8090-4D5F78396A15}" srcOrd="4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151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CEA95633-19D0-494C-ACA3-550B8469BC6A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04FE6-E5FA-6646-A169-DD371C0085E5}">
      <dgm:prSet phldrT="[Testo]"/>
      <dgm:spPr>
        <a:solidFill>
          <a:srgbClr val="002060">
            <a:alpha val="23000"/>
          </a:srgbClr>
        </a:solidFill>
        <a:ln w="3175">
          <a:solidFill>
            <a:srgbClr val="002060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1C8A9BA0-9C31-824B-8582-7973BF5760BB}" type="sibTrans" cxnId="{FB212396-DBA8-CE4C-92D2-DFF22D2E9036}">
      <dgm:prSet/>
      <dgm:spPr/>
      <dgm:t>
        <a:bodyPr/>
        <a:lstStyle/>
        <a:p>
          <a:endParaRPr lang="it-IT"/>
        </a:p>
      </dgm:t>
    </dgm:pt>
    <dgm:pt modelId="{3A2CD27F-D49C-D54D-897C-4100AEDAAF4B}" type="parTrans" cxnId="{FB212396-DBA8-CE4C-92D2-DFF22D2E9036}">
      <dgm:prSet/>
      <dgm:spPr/>
      <dgm:t>
        <a:bodyPr/>
        <a:lstStyle/>
        <a:p>
          <a:endParaRPr lang="it-IT"/>
        </a:p>
      </dgm:t>
    </dgm:pt>
    <dgm:pt modelId="{E5C35F6A-DDBA-A44B-85E6-3F91A8F754CE}">
      <dgm:prSet phldrT="[Testo]"/>
      <dgm:spPr>
        <a:solidFill>
          <a:srgbClr val="92D050">
            <a:alpha val="23000"/>
          </a:srgbClr>
        </a:solidFill>
        <a:ln w="3175">
          <a:solidFill>
            <a:schemeClr val="accent6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C40BD526-BE8B-4044-917B-BF1EF68B20DB}" type="parTrans" cxnId="{A0A6F606-BFAA-D04F-A0AF-05C583F37A09}">
      <dgm:prSet/>
      <dgm:spPr/>
      <dgm:t>
        <a:bodyPr/>
        <a:lstStyle/>
        <a:p>
          <a:endParaRPr lang="it-IT"/>
        </a:p>
      </dgm:t>
    </dgm:pt>
    <dgm:pt modelId="{44333A5A-F453-E141-84E0-5BBD3D47EB62}" type="sibTrans" cxnId="{A0A6F606-BFAA-D04F-A0AF-05C583F37A09}">
      <dgm:prSet/>
      <dgm:spPr/>
      <dgm:t>
        <a:bodyPr/>
        <a:lstStyle/>
        <a:p>
          <a:endParaRPr lang="it-IT"/>
        </a:p>
      </dgm:t>
    </dgm:pt>
    <dgm:pt modelId="{D19D9ABA-063F-F94A-86EC-BCCF43E075E1}">
      <dgm:prSet phldrT="[Testo]"/>
      <dgm:spPr>
        <a:solidFill>
          <a:srgbClr val="FF0000">
            <a:alpha val="23000"/>
          </a:srgbClr>
        </a:solidFill>
        <a:ln w="3175">
          <a:solidFill>
            <a:srgbClr val="FF0000"/>
          </a:solidFill>
        </a:ln>
      </dgm:spPr>
      <dgm:t>
        <a:bodyPr/>
        <a:lstStyle/>
        <a:p>
          <a:r>
            <a:rPr lang="it-IT" dirty="0">
              <a:solidFill>
                <a:srgbClr val="FF0000">
                  <a:alpha val="0"/>
                </a:srgbClr>
              </a:solidFill>
            </a:rPr>
            <a:t>ciao</a:t>
          </a:r>
        </a:p>
      </dgm:t>
    </dgm:pt>
    <dgm:pt modelId="{6A7E1E81-A433-D240-BC10-1CD1F1599C4C}" type="parTrans" cxnId="{077356C7-17DE-AE4A-AD20-53F75D642FDF}">
      <dgm:prSet/>
      <dgm:spPr/>
      <dgm:t>
        <a:bodyPr/>
        <a:lstStyle/>
        <a:p>
          <a:endParaRPr lang="it-IT"/>
        </a:p>
      </dgm:t>
    </dgm:pt>
    <dgm:pt modelId="{DBCEB20D-6C1C-964D-98AC-848D4709D1D7}" type="sibTrans" cxnId="{077356C7-17DE-AE4A-AD20-53F75D642FDF}">
      <dgm:prSet/>
      <dgm:spPr/>
      <dgm:t>
        <a:bodyPr/>
        <a:lstStyle/>
        <a:p>
          <a:endParaRPr lang="it-IT"/>
        </a:p>
      </dgm:t>
    </dgm:pt>
    <dgm:pt modelId="{7496DCDD-DCFF-4E41-A1AC-6F335E2AB8D0}" type="pres">
      <dgm:prSet presAssocID="{CEA95633-19D0-494C-ACA3-550B8469BC6A}" presName="Name0" presStyleCnt="0">
        <dgm:presLayoutVars>
          <dgm:dir/>
          <dgm:resizeHandles val="exact"/>
        </dgm:presLayoutVars>
      </dgm:prSet>
      <dgm:spPr/>
    </dgm:pt>
    <dgm:pt modelId="{7703D3D2-5B3B-844A-B73B-2184575B34E9}" type="pres">
      <dgm:prSet presAssocID="{C3A04FE6-E5FA-6646-A169-DD371C0085E5}" presName="node" presStyleLbl="node1" presStyleIdx="0" presStyleCnt="3" custLinFactNeighborX="3891" custLinFactNeighborY="2179">
        <dgm:presLayoutVars>
          <dgm:bulletEnabled val="1"/>
        </dgm:presLayoutVars>
      </dgm:prSet>
      <dgm:spPr/>
    </dgm:pt>
    <dgm:pt modelId="{7DE6FB6F-0D88-BC41-BC6C-6347478497A0}" type="pres">
      <dgm:prSet presAssocID="{1C8A9BA0-9C31-824B-8582-7973BF5760BB}" presName="sibTrans" presStyleCnt="0"/>
      <dgm:spPr/>
    </dgm:pt>
    <dgm:pt modelId="{133D19F6-83CA-CA40-9C88-AF0453DEC1F8}" type="pres">
      <dgm:prSet presAssocID="{E5C35F6A-DDBA-A44B-85E6-3F91A8F754CE}" presName="node" presStyleLbl="node1" presStyleIdx="1" presStyleCnt="3" custLinFactX="-30479" custLinFactNeighborX="-100000">
        <dgm:presLayoutVars>
          <dgm:bulletEnabled val="1"/>
        </dgm:presLayoutVars>
      </dgm:prSet>
      <dgm:spPr/>
    </dgm:pt>
    <dgm:pt modelId="{C428D34B-ED2A-A745-A840-154135094175}" type="pres">
      <dgm:prSet presAssocID="{44333A5A-F453-E141-84E0-5BBD3D47EB62}" presName="sibTrans" presStyleCnt="0"/>
      <dgm:spPr/>
    </dgm:pt>
    <dgm:pt modelId="{5F113FD4-4DDC-B84F-8090-4D5F78396A15}" type="pres">
      <dgm:prSet presAssocID="{D19D9ABA-063F-F94A-86EC-BCCF43E075E1}" presName="node" presStyleLbl="node1" presStyleIdx="2" presStyleCnt="3" custLinFactX="-61348" custLinFactNeighborX="-100000">
        <dgm:presLayoutVars>
          <dgm:bulletEnabled val="1"/>
        </dgm:presLayoutVars>
      </dgm:prSet>
      <dgm:spPr/>
    </dgm:pt>
  </dgm:ptLst>
  <dgm:cxnLst>
    <dgm:cxn modelId="{A0A6F606-BFAA-D04F-A0AF-05C583F37A09}" srcId="{CEA95633-19D0-494C-ACA3-550B8469BC6A}" destId="{E5C35F6A-DDBA-A44B-85E6-3F91A8F754CE}" srcOrd="1" destOrd="0" parTransId="{C40BD526-BE8B-4044-917B-BF1EF68B20DB}" sibTransId="{44333A5A-F453-E141-84E0-5BBD3D47EB62}"/>
    <dgm:cxn modelId="{42A3B107-A719-4645-AE16-B80A3A1834E3}" type="presOf" srcId="{C3A04FE6-E5FA-6646-A169-DD371C0085E5}" destId="{7703D3D2-5B3B-844A-B73B-2184575B34E9}" srcOrd="0" destOrd="0" presId="urn:microsoft.com/office/officeart/2005/8/layout/hList6"/>
    <dgm:cxn modelId="{6B9C605B-AFC4-6949-8FD6-AD99AD54B3D6}" type="presOf" srcId="{CEA95633-19D0-494C-ACA3-550B8469BC6A}" destId="{7496DCDD-DCFF-4E41-A1AC-6F335E2AB8D0}" srcOrd="0" destOrd="0" presId="urn:microsoft.com/office/officeart/2005/8/layout/hList6"/>
    <dgm:cxn modelId="{FB212396-DBA8-CE4C-92D2-DFF22D2E9036}" srcId="{CEA95633-19D0-494C-ACA3-550B8469BC6A}" destId="{C3A04FE6-E5FA-6646-A169-DD371C0085E5}" srcOrd="0" destOrd="0" parTransId="{3A2CD27F-D49C-D54D-897C-4100AEDAAF4B}" sibTransId="{1C8A9BA0-9C31-824B-8582-7973BF5760BB}"/>
    <dgm:cxn modelId="{D3DFF3A5-8063-E44F-9C3D-F47817B696B1}" type="presOf" srcId="{E5C35F6A-DDBA-A44B-85E6-3F91A8F754CE}" destId="{133D19F6-83CA-CA40-9C88-AF0453DEC1F8}" srcOrd="0" destOrd="0" presId="urn:microsoft.com/office/officeart/2005/8/layout/hList6"/>
    <dgm:cxn modelId="{077356C7-17DE-AE4A-AD20-53F75D642FDF}" srcId="{CEA95633-19D0-494C-ACA3-550B8469BC6A}" destId="{D19D9ABA-063F-F94A-86EC-BCCF43E075E1}" srcOrd="2" destOrd="0" parTransId="{6A7E1E81-A433-D240-BC10-1CD1F1599C4C}" sibTransId="{DBCEB20D-6C1C-964D-98AC-848D4709D1D7}"/>
    <dgm:cxn modelId="{25BDEFED-F627-2E46-94A5-0796EBC2C1A4}" type="presOf" srcId="{D19D9ABA-063F-F94A-86EC-BCCF43E075E1}" destId="{5F113FD4-4DDC-B84F-8090-4D5F78396A15}" srcOrd="0" destOrd="0" presId="urn:microsoft.com/office/officeart/2005/8/layout/hList6"/>
    <dgm:cxn modelId="{2FBFD6A0-6861-CF4B-BCE7-7C234ADAABEB}" type="presParOf" srcId="{7496DCDD-DCFF-4E41-A1AC-6F335E2AB8D0}" destId="{7703D3D2-5B3B-844A-B73B-2184575B34E9}" srcOrd="0" destOrd="0" presId="urn:microsoft.com/office/officeart/2005/8/layout/hList6"/>
    <dgm:cxn modelId="{ABED5969-2050-E341-8BCE-394104595E00}" type="presParOf" srcId="{7496DCDD-DCFF-4E41-A1AC-6F335E2AB8D0}" destId="{7DE6FB6F-0D88-BC41-BC6C-6347478497A0}" srcOrd="1" destOrd="0" presId="urn:microsoft.com/office/officeart/2005/8/layout/hList6"/>
    <dgm:cxn modelId="{B4A7563D-C7C9-2F4D-8B87-F10E3A0B14DE}" type="presParOf" srcId="{7496DCDD-DCFF-4E41-A1AC-6F335E2AB8D0}" destId="{133D19F6-83CA-CA40-9C88-AF0453DEC1F8}" srcOrd="2" destOrd="0" presId="urn:microsoft.com/office/officeart/2005/8/layout/hList6"/>
    <dgm:cxn modelId="{1C830122-0DEB-2B4E-8302-ECAFC3459F29}" type="presParOf" srcId="{7496DCDD-DCFF-4E41-A1AC-6F335E2AB8D0}" destId="{C428D34B-ED2A-A745-A840-154135094175}" srcOrd="3" destOrd="0" presId="urn:microsoft.com/office/officeart/2005/8/layout/hList6"/>
    <dgm:cxn modelId="{F676BEEB-037C-D84B-AE9F-FD721E9F6DD8}" type="presParOf" srcId="{7496DCDD-DCFF-4E41-A1AC-6F335E2AB8D0}" destId="{5F113FD4-4DDC-B84F-8090-4D5F78396A15}" srcOrd="4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15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CEA95633-19D0-494C-ACA3-550B8469BC6A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04FE6-E5FA-6646-A169-DD371C0085E5}">
      <dgm:prSet phldrT="[Testo]"/>
      <dgm:spPr>
        <a:solidFill>
          <a:srgbClr val="002060">
            <a:alpha val="23000"/>
          </a:srgbClr>
        </a:solidFill>
        <a:ln w="3175">
          <a:solidFill>
            <a:srgbClr val="002060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1C8A9BA0-9C31-824B-8582-7973BF5760BB}" type="sibTrans" cxnId="{FB212396-DBA8-CE4C-92D2-DFF22D2E9036}">
      <dgm:prSet/>
      <dgm:spPr/>
      <dgm:t>
        <a:bodyPr/>
        <a:lstStyle/>
        <a:p>
          <a:endParaRPr lang="it-IT"/>
        </a:p>
      </dgm:t>
    </dgm:pt>
    <dgm:pt modelId="{3A2CD27F-D49C-D54D-897C-4100AEDAAF4B}" type="parTrans" cxnId="{FB212396-DBA8-CE4C-92D2-DFF22D2E9036}">
      <dgm:prSet/>
      <dgm:spPr/>
      <dgm:t>
        <a:bodyPr/>
        <a:lstStyle/>
        <a:p>
          <a:endParaRPr lang="it-IT"/>
        </a:p>
      </dgm:t>
    </dgm:pt>
    <dgm:pt modelId="{E5C35F6A-DDBA-A44B-85E6-3F91A8F754CE}">
      <dgm:prSet phldrT="[Testo]"/>
      <dgm:spPr>
        <a:solidFill>
          <a:srgbClr val="92D050">
            <a:alpha val="23000"/>
          </a:srgbClr>
        </a:solidFill>
        <a:ln w="3175">
          <a:solidFill>
            <a:schemeClr val="accent6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C40BD526-BE8B-4044-917B-BF1EF68B20DB}" type="parTrans" cxnId="{A0A6F606-BFAA-D04F-A0AF-05C583F37A09}">
      <dgm:prSet/>
      <dgm:spPr/>
      <dgm:t>
        <a:bodyPr/>
        <a:lstStyle/>
        <a:p>
          <a:endParaRPr lang="it-IT"/>
        </a:p>
      </dgm:t>
    </dgm:pt>
    <dgm:pt modelId="{44333A5A-F453-E141-84E0-5BBD3D47EB62}" type="sibTrans" cxnId="{A0A6F606-BFAA-D04F-A0AF-05C583F37A09}">
      <dgm:prSet/>
      <dgm:spPr/>
      <dgm:t>
        <a:bodyPr/>
        <a:lstStyle/>
        <a:p>
          <a:endParaRPr lang="it-IT"/>
        </a:p>
      </dgm:t>
    </dgm:pt>
    <dgm:pt modelId="{D19D9ABA-063F-F94A-86EC-BCCF43E075E1}">
      <dgm:prSet phldrT="[Testo]"/>
      <dgm:spPr>
        <a:solidFill>
          <a:srgbClr val="FF0000">
            <a:alpha val="23000"/>
          </a:srgbClr>
        </a:solidFill>
        <a:ln w="3175">
          <a:solidFill>
            <a:srgbClr val="FF0000"/>
          </a:solidFill>
        </a:ln>
      </dgm:spPr>
      <dgm:t>
        <a:bodyPr/>
        <a:lstStyle/>
        <a:p>
          <a:r>
            <a:rPr lang="it-IT" dirty="0">
              <a:solidFill>
                <a:srgbClr val="FF0000">
                  <a:alpha val="0"/>
                </a:srgbClr>
              </a:solidFill>
            </a:rPr>
            <a:t>ciao</a:t>
          </a:r>
        </a:p>
      </dgm:t>
    </dgm:pt>
    <dgm:pt modelId="{6A7E1E81-A433-D240-BC10-1CD1F1599C4C}" type="parTrans" cxnId="{077356C7-17DE-AE4A-AD20-53F75D642FDF}">
      <dgm:prSet/>
      <dgm:spPr/>
      <dgm:t>
        <a:bodyPr/>
        <a:lstStyle/>
        <a:p>
          <a:endParaRPr lang="it-IT"/>
        </a:p>
      </dgm:t>
    </dgm:pt>
    <dgm:pt modelId="{DBCEB20D-6C1C-964D-98AC-848D4709D1D7}" type="sibTrans" cxnId="{077356C7-17DE-AE4A-AD20-53F75D642FDF}">
      <dgm:prSet/>
      <dgm:spPr/>
      <dgm:t>
        <a:bodyPr/>
        <a:lstStyle/>
        <a:p>
          <a:endParaRPr lang="it-IT"/>
        </a:p>
      </dgm:t>
    </dgm:pt>
    <dgm:pt modelId="{7496DCDD-DCFF-4E41-A1AC-6F335E2AB8D0}" type="pres">
      <dgm:prSet presAssocID="{CEA95633-19D0-494C-ACA3-550B8469BC6A}" presName="Name0" presStyleCnt="0">
        <dgm:presLayoutVars>
          <dgm:dir/>
          <dgm:resizeHandles val="exact"/>
        </dgm:presLayoutVars>
      </dgm:prSet>
      <dgm:spPr/>
    </dgm:pt>
    <dgm:pt modelId="{7703D3D2-5B3B-844A-B73B-2184575B34E9}" type="pres">
      <dgm:prSet presAssocID="{C3A04FE6-E5FA-6646-A169-DD371C0085E5}" presName="node" presStyleLbl="node1" presStyleIdx="0" presStyleCnt="3" custLinFactNeighborX="3891" custLinFactNeighborY="2179">
        <dgm:presLayoutVars>
          <dgm:bulletEnabled val="1"/>
        </dgm:presLayoutVars>
      </dgm:prSet>
      <dgm:spPr/>
    </dgm:pt>
    <dgm:pt modelId="{7DE6FB6F-0D88-BC41-BC6C-6347478497A0}" type="pres">
      <dgm:prSet presAssocID="{1C8A9BA0-9C31-824B-8582-7973BF5760BB}" presName="sibTrans" presStyleCnt="0"/>
      <dgm:spPr/>
    </dgm:pt>
    <dgm:pt modelId="{133D19F6-83CA-CA40-9C88-AF0453DEC1F8}" type="pres">
      <dgm:prSet presAssocID="{E5C35F6A-DDBA-A44B-85E6-3F91A8F754CE}" presName="node" presStyleLbl="node1" presStyleIdx="1" presStyleCnt="3" custLinFactX="-30479" custLinFactNeighborX="-100000">
        <dgm:presLayoutVars>
          <dgm:bulletEnabled val="1"/>
        </dgm:presLayoutVars>
      </dgm:prSet>
      <dgm:spPr/>
    </dgm:pt>
    <dgm:pt modelId="{C428D34B-ED2A-A745-A840-154135094175}" type="pres">
      <dgm:prSet presAssocID="{44333A5A-F453-E141-84E0-5BBD3D47EB62}" presName="sibTrans" presStyleCnt="0"/>
      <dgm:spPr/>
    </dgm:pt>
    <dgm:pt modelId="{5F113FD4-4DDC-B84F-8090-4D5F78396A15}" type="pres">
      <dgm:prSet presAssocID="{D19D9ABA-063F-F94A-86EC-BCCF43E075E1}" presName="node" presStyleLbl="node1" presStyleIdx="2" presStyleCnt="3" custLinFactX="-61348" custLinFactNeighborX="-100000">
        <dgm:presLayoutVars>
          <dgm:bulletEnabled val="1"/>
        </dgm:presLayoutVars>
      </dgm:prSet>
      <dgm:spPr/>
    </dgm:pt>
  </dgm:ptLst>
  <dgm:cxnLst>
    <dgm:cxn modelId="{A0A6F606-BFAA-D04F-A0AF-05C583F37A09}" srcId="{CEA95633-19D0-494C-ACA3-550B8469BC6A}" destId="{E5C35F6A-DDBA-A44B-85E6-3F91A8F754CE}" srcOrd="1" destOrd="0" parTransId="{C40BD526-BE8B-4044-917B-BF1EF68B20DB}" sibTransId="{44333A5A-F453-E141-84E0-5BBD3D47EB62}"/>
    <dgm:cxn modelId="{42A3B107-A719-4645-AE16-B80A3A1834E3}" type="presOf" srcId="{C3A04FE6-E5FA-6646-A169-DD371C0085E5}" destId="{7703D3D2-5B3B-844A-B73B-2184575B34E9}" srcOrd="0" destOrd="0" presId="urn:microsoft.com/office/officeart/2005/8/layout/hList6"/>
    <dgm:cxn modelId="{6B9C605B-AFC4-6949-8FD6-AD99AD54B3D6}" type="presOf" srcId="{CEA95633-19D0-494C-ACA3-550B8469BC6A}" destId="{7496DCDD-DCFF-4E41-A1AC-6F335E2AB8D0}" srcOrd="0" destOrd="0" presId="urn:microsoft.com/office/officeart/2005/8/layout/hList6"/>
    <dgm:cxn modelId="{FB212396-DBA8-CE4C-92D2-DFF22D2E9036}" srcId="{CEA95633-19D0-494C-ACA3-550B8469BC6A}" destId="{C3A04FE6-E5FA-6646-A169-DD371C0085E5}" srcOrd="0" destOrd="0" parTransId="{3A2CD27F-D49C-D54D-897C-4100AEDAAF4B}" sibTransId="{1C8A9BA0-9C31-824B-8582-7973BF5760BB}"/>
    <dgm:cxn modelId="{D3DFF3A5-8063-E44F-9C3D-F47817B696B1}" type="presOf" srcId="{E5C35F6A-DDBA-A44B-85E6-3F91A8F754CE}" destId="{133D19F6-83CA-CA40-9C88-AF0453DEC1F8}" srcOrd="0" destOrd="0" presId="urn:microsoft.com/office/officeart/2005/8/layout/hList6"/>
    <dgm:cxn modelId="{077356C7-17DE-AE4A-AD20-53F75D642FDF}" srcId="{CEA95633-19D0-494C-ACA3-550B8469BC6A}" destId="{D19D9ABA-063F-F94A-86EC-BCCF43E075E1}" srcOrd="2" destOrd="0" parTransId="{6A7E1E81-A433-D240-BC10-1CD1F1599C4C}" sibTransId="{DBCEB20D-6C1C-964D-98AC-848D4709D1D7}"/>
    <dgm:cxn modelId="{25BDEFED-F627-2E46-94A5-0796EBC2C1A4}" type="presOf" srcId="{D19D9ABA-063F-F94A-86EC-BCCF43E075E1}" destId="{5F113FD4-4DDC-B84F-8090-4D5F78396A15}" srcOrd="0" destOrd="0" presId="urn:microsoft.com/office/officeart/2005/8/layout/hList6"/>
    <dgm:cxn modelId="{2FBFD6A0-6861-CF4B-BCE7-7C234ADAABEB}" type="presParOf" srcId="{7496DCDD-DCFF-4E41-A1AC-6F335E2AB8D0}" destId="{7703D3D2-5B3B-844A-B73B-2184575B34E9}" srcOrd="0" destOrd="0" presId="urn:microsoft.com/office/officeart/2005/8/layout/hList6"/>
    <dgm:cxn modelId="{ABED5969-2050-E341-8BCE-394104595E00}" type="presParOf" srcId="{7496DCDD-DCFF-4E41-A1AC-6F335E2AB8D0}" destId="{7DE6FB6F-0D88-BC41-BC6C-6347478497A0}" srcOrd="1" destOrd="0" presId="urn:microsoft.com/office/officeart/2005/8/layout/hList6"/>
    <dgm:cxn modelId="{B4A7563D-C7C9-2F4D-8B87-F10E3A0B14DE}" type="presParOf" srcId="{7496DCDD-DCFF-4E41-A1AC-6F335E2AB8D0}" destId="{133D19F6-83CA-CA40-9C88-AF0453DEC1F8}" srcOrd="2" destOrd="0" presId="urn:microsoft.com/office/officeart/2005/8/layout/hList6"/>
    <dgm:cxn modelId="{1C830122-0DEB-2B4E-8302-ECAFC3459F29}" type="presParOf" srcId="{7496DCDD-DCFF-4E41-A1AC-6F335E2AB8D0}" destId="{C428D34B-ED2A-A745-A840-154135094175}" srcOrd="3" destOrd="0" presId="urn:microsoft.com/office/officeart/2005/8/layout/hList6"/>
    <dgm:cxn modelId="{F676BEEB-037C-D84B-AE9F-FD721E9F6DD8}" type="presParOf" srcId="{7496DCDD-DCFF-4E41-A1AC-6F335E2AB8D0}" destId="{5F113FD4-4DDC-B84F-8090-4D5F78396A15}" srcOrd="4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161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CEA95633-19D0-494C-ACA3-550B8469BC6A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04FE6-E5FA-6646-A169-DD371C0085E5}">
      <dgm:prSet phldrT="[Testo]"/>
      <dgm:spPr>
        <a:solidFill>
          <a:srgbClr val="002060">
            <a:alpha val="23000"/>
          </a:srgbClr>
        </a:solidFill>
        <a:ln w="3175">
          <a:solidFill>
            <a:srgbClr val="002060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1C8A9BA0-9C31-824B-8582-7973BF5760BB}" type="sibTrans" cxnId="{FB212396-DBA8-CE4C-92D2-DFF22D2E9036}">
      <dgm:prSet/>
      <dgm:spPr/>
      <dgm:t>
        <a:bodyPr/>
        <a:lstStyle/>
        <a:p>
          <a:endParaRPr lang="it-IT"/>
        </a:p>
      </dgm:t>
    </dgm:pt>
    <dgm:pt modelId="{3A2CD27F-D49C-D54D-897C-4100AEDAAF4B}" type="parTrans" cxnId="{FB212396-DBA8-CE4C-92D2-DFF22D2E9036}">
      <dgm:prSet/>
      <dgm:spPr/>
      <dgm:t>
        <a:bodyPr/>
        <a:lstStyle/>
        <a:p>
          <a:endParaRPr lang="it-IT"/>
        </a:p>
      </dgm:t>
    </dgm:pt>
    <dgm:pt modelId="{E5C35F6A-DDBA-A44B-85E6-3F91A8F754CE}">
      <dgm:prSet phldrT="[Testo]"/>
      <dgm:spPr>
        <a:solidFill>
          <a:srgbClr val="92D050">
            <a:alpha val="23000"/>
          </a:srgbClr>
        </a:solidFill>
        <a:ln w="3175">
          <a:solidFill>
            <a:schemeClr val="accent6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C40BD526-BE8B-4044-917B-BF1EF68B20DB}" type="parTrans" cxnId="{A0A6F606-BFAA-D04F-A0AF-05C583F37A09}">
      <dgm:prSet/>
      <dgm:spPr/>
      <dgm:t>
        <a:bodyPr/>
        <a:lstStyle/>
        <a:p>
          <a:endParaRPr lang="it-IT"/>
        </a:p>
      </dgm:t>
    </dgm:pt>
    <dgm:pt modelId="{44333A5A-F453-E141-84E0-5BBD3D47EB62}" type="sibTrans" cxnId="{A0A6F606-BFAA-D04F-A0AF-05C583F37A09}">
      <dgm:prSet/>
      <dgm:spPr/>
      <dgm:t>
        <a:bodyPr/>
        <a:lstStyle/>
        <a:p>
          <a:endParaRPr lang="it-IT"/>
        </a:p>
      </dgm:t>
    </dgm:pt>
    <dgm:pt modelId="{D19D9ABA-063F-F94A-86EC-BCCF43E075E1}">
      <dgm:prSet phldrT="[Testo]"/>
      <dgm:spPr>
        <a:solidFill>
          <a:srgbClr val="FF0000">
            <a:alpha val="23000"/>
          </a:srgbClr>
        </a:solidFill>
        <a:ln w="3175">
          <a:solidFill>
            <a:srgbClr val="FF0000"/>
          </a:solidFill>
        </a:ln>
      </dgm:spPr>
      <dgm:t>
        <a:bodyPr/>
        <a:lstStyle/>
        <a:p>
          <a:r>
            <a:rPr lang="it-IT" dirty="0">
              <a:solidFill>
                <a:srgbClr val="FF0000">
                  <a:alpha val="0"/>
                </a:srgbClr>
              </a:solidFill>
            </a:rPr>
            <a:t>ciao</a:t>
          </a:r>
        </a:p>
      </dgm:t>
    </dgm:pt>
    <dgm:pt modelId="{6A7E1E81-A433-D240-BC10-1CD1F1599C4C}" type="parTrans" cxnId="{077356C7-17DE-AE4A-AD20-53F75D642FDF}">
      <dgm:prSet/>
      <dgm:spPr/>
      <dgm:t>
        <a:bodyPr/>
        <a:lstStyle/>
        <a:p>
          <a:endParaRPr lang="it-IT"/>
        </a:p>
      </dgm:t>
    </dgm:pt>
    <dgm:pt modelId="{DBCEB20D-6C1C-964D-98AC-848D4709D1D7}" type="sibTrans" cxnId="{077356C7-17DE-AE4A-AD20-53F75D642FDF}">
      <dgm:prSet/>
      <dgm:spPr/>
      <dgm:t>
        <a:bodyPr/>
        <a:lstStyle/>
        <a:p>
          <a:endParaRPr lang="it-IT"/>
        </a:p>
      </dgm:t>
    </dgm:pt>
    <dgm:pt modelId="{7496DCDD-DCFF-4E41-A1AC-6F335E2AB8D0}" type="pres">
      <dgm:prSet presAssocID="{CEA95633-19D0-494C-ACA3-550B8469BC6A}" presName="Name0" presStyleCnt="0">
        <dgm:presLayoutVars>
          <dgm:dir/>
          <dgm:resizeHandles val="exact"/>
        </dgm:presLayoutVars>
      </dgm:prSet>
      <dgm:spPr/>
    </dgm:pt>
    <dgm:pt modelId="{7703D3D2-5B3B-844A-B73B-2184575B34E9}" type="pres">
      <dgm:prSet presAssocID="{C3A04FE6-E5FA-6646-A169-DD371C0085E5}" presName="node" presStyleLbl="node1" presStyleIdx="0" presStyleCnt="3" custLinFactNeighborX="3891" custLinFactNeighborY="2179">
        <dgm:presLayoutVars>
          <dgm:bulletEnabled val="1"/>
        </dgm:presLayoutVars>
      </dgm:prSet>
      <dgm:spPr/>
    </dgm:pt>
    <dgm:pt modelId="{7DE6FB6F-0D88-BC41-BC6C-6347478497A0}" type="pres">
      <dgm:prSet presAssocID="{1C8A9BA0-9C31-824B-8582-7973BF5760BB}" presName="sibTrans" presStyleCnt="0"/>
      <dgm:spPr/>
    </dgm:pt>
    <dgm:pt modelId="{133D19F6-83CA-CA40-9C88-AF0453DEC1F8}" type="pres">
      <dgm:prSet presAssocID="{E5C35F6A-DDBA-A44B-85E6-3F91A8F754CE}" presName="node" presStyleLbl="node1" presStyleIdx="1" presStyleCnt="3" custLinFactX="-30479" custLinFactNeighborX="-100000">
        <dgm:presLayoutVars>
          <dgm:bulletEnabled val="1"/>
        </dgm:presLayoutVars>
      </dgm:prSet>
      <dgm:spPr/>
    </dgm:pt>
    <dgm:pt modelId="{C428D34B-ED2A-A745-A840-154135094175}" type="pres">
      <dgm:prSet presAssocID="{44333A5A-F453-E141-84E0-5BBD3D47EB62}" presName="sibTrans" presStyleCnt="0"/>
      <dgm:spPr/>
    </dgm:pt>
    <dgm:pt modelId="{5F113FD4-4DDC-B84F-8090-4D5F78396A15}" type="pres">
      <dgm:prSet presAssocID="{D19D9ABA-063F-F94A-86EC-BCCF43E075E1}" presName="node" presStyleLbl="node1" presStyleIdx="2" presStyleCnt="3" custLinFactX="-61348" custLinFactNeighborX="-100000">
        <dgm:presLayoutVars>
          <dgm:bulletEnabled val="1"/>
        </dgm:presLayoutVars>
      </dgm:prSet>
      <dgm:spPr/>
    </dgm:pt>
  </dgm:ptLst>
  <dgm:cxnLst>
    <dgm:cxn modelId="{A0A6F606-BFAA-D04F-A0AF-05C583F37A09}" srcId="{CEA95633-19D0-494C-ACA3-550B8469BC6A}" destId="{E5C35F6A-DDBA-A44B-85E6-3F91A8F754CE}" srcOrd="1" destOrd="0" parTransId="{C40BD526-BE8B-4044-917B-BF1EF68B20DB}" sibTransId="{44333A5A-F453-E141-84E0-5BBD3D47EB62}"/>
    <dgm:cxn modelId="{42A3B107-A719-4645-AE16-B80A3A1834E3}" type="presOf" srcId="{C3A04FE6-E5FA-6646-A169-DD371C0085E5}" destId="{7703D3D2-5B3B-844A-B73B-2184575B34E9}" srcOrd="0" destOrd="0" presId="urn:microsoft.com/office/officeart/2005/8/layout/hList6"/>
    <dgm:cxn modelId="{6B9C605B-AFC4-6949-8FD6-AD99AD54B3D6}" type="presOf" srcId="{CEA95633-19D0-494C-ACA3-550B8469BC6A}" destId="{7496DCDD-DCFF-4E41-A1AC-6F335E2AB8D0}" srcOrd="0" destOrd="0" presId="urn:microsoft.com/office/officeart/2005/8/layout/hList6"/>
    <dgm:cxn modelId="{FB212396-DBA8-CE4C-92D2-DFF22D2E9036}" srcId="{CEA95633-19D0-494C-ACA3-550B8469BC6A}" destId="{C3A04FE6-E5FA-6646-A169-DD371C0085E5}" srcOrd="0" destOrd="0" parTransId="{3A2CD27F-D49C-D54D-897C-4100AEDAAF4B}" sibTransId="{1C8A9BA0-9C31-824B-8582-7973BF5760BB}"/>
    <dgm:cxn modelId="{D3DFF3A5-8063-E44F-9C3D-F47817B696B1}" type="presOf" srcId="{E5C35F6A-DDBA-A44B-85E6-3F91A8F754CE}" destId="{133D19F6-83CA-CA40-9C88-AF0453DEC1F8}" srcOrd="0" destOrd="0" presId="urn:microsoft.com/office/officeart/2005/8/layout/hList6"/>
    <dgm:cxn modelId="{077356C7-17DE-AE4A-AD20-53F75D642FDF}" srcId="{CEA95633-19D0-494C-ACA3-550B8469BC6A}" destId="{D19D9ABA-063F-F94A-86EC-BCCF43E075E1}" srcOrd="2" destOrd="0" parTransId="{6A7E1E81-A433-D240-BC10-1CD1F1599C4C}" sibTransId="{DBCEB20D-6C1C-964D-98AC-848D4709D1D7}"/>
    <dgm:cxn modelId="{25BDEFED-F627-2E46-94A5-0796EBC2C1A4}" type="presOf" srcId="{D19D9ABA-063F-F94A-86EC-BCCF43E075E1}" destId="{5F113FD4-4DDC-B84F-8090-4D5F78396A15}" srcOrd="0" destOrd="0" presId="urn:microsoft.com/office/officeart/2005/8/layout/hList6"/>
    <dgm:cxn modelId="{2FBFD6A0-6861-CF4B-BCE7-7C234ADAABEB}" type="presParOf" srcId="{7496DCDD-DCFF-4E41-A1AC-6F335E2AB8D0}" destId="{7703D3D2-5B3B-844A-B73B-2184575B34E9}" srcOrd="0" destOrd="0" presId="urn:microsoft.com/office/officeart/2005/8/layout/hList6"/>
    <dgm:cxn modelId="{ABED5969-2050-E341-8BCE-394104595E00}" type="presParOf" srcId="{7496DCDD-DCFF-4E41-A1AC-6F335E2AB8D0}" destId="{7DE6FB6F-0D88-BC41-BC6C-6347478497A0}" srcOrd="1" destOrd="0" presId="urn:microsoft.com/office/officeart/2005/8/layout/hList6"/>
    <dgm:cxn modelId="{B4A7563D-C7C9-2F4D-8B87-F10E3A0B14DE}" type="presParOf" srcId="{7496DCDD-DCFF-4E41-A1AC-6F335E2AB8D0}" destId="{133D19F6-83CA-CA40-9C88-AF0453DEC1F8}" srcOrd="2" destOrd="0" presId="urn:microsoft.com/office/officeart/2005/8/layout/hList6"/>
    <dgm:cxn modelId="{1C830122-0DEB-2B4E-8302-ECAFC3459F29}" type="presParOf" srcId="{7496DCDD-DCFF-4E41-A1AC-6F335E2AB8D0}" destId="{C428D34B-ED2A-A745-A840-154135094175}" srcOrd="3" destOrd="0" presId="urn:microsoft.com/office/officeart/2005/8/layout/hList6"/>
    <dgm:cxn modelId="{F676BEEB-037C-D84B-AE9F-FD721E9F6DD8}" type="presParOf" srcId="{7496DCDD-DCFF-4E41-A1AC-6F335E2AB8D0}" destId="{5F113FD4-4DDC-B84F-8090-4D5F78396A15}" srcOrd="4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16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CEA95633-19D0-494C-ACA3-550B8469BC6A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04FE6-E5FA-6646-A169-DD371C0085E5}">
      <dgm:prSet phldrT="[Testo]"/>
      <dgm:spPr>
        <a:solidFill>
          <a:srgbClr val="002060">
            <a:alpha val="23000"/>
          </a:srgbClr>
        </a:solidFill>
        <a:ln w="3175">
          <a:solidFill>
            <a:srgbClr val="002060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1C8A9BA0-9C31-824B-8582-7973BF5760BB}" type="sibTrans" cxnId="{FB212396-DBA8-CE4C-92D2-DFF22D2E9036}">
      <dgm:prSet/>
      <dgm:spPr/>
      <dgm:t>
        <a:bodyPr/>
        <a:lstStyle/>
        <a:p>
          <a:endParaRPr lang="it-IT"/>
        </a:p>
      </dgm:t>
    </dgm:pt>
    <dgm:pt modelId="{3A2CD27F-D49C-D54D-897C-4100AEDAAF4B}" type="parTrans" cxnId="{FB212396-DBA8-CE4C-92D2-DFF22D2E9036}">
      <dgm:prSet/>
      <dgm:spPr/>
      <dgm:t>
        <a:bodyPr/>
        <a:lstStyle/>
        <a:p>
          <a:endParaRPr lang="it-IT"/>
        </a:p>
      </dgm:t>
    </dgm:pt>
    <dgm:pt modelId="{E5C35F6A-DDBA-A44B-85E6-3F91A8F754CE}">
      <dgm:prSet phldrT="[Testo]"/>
      <dgm:spPr>
        <a:solidFill>
          <a:srgbClr val="92D050">
            <a:alpha val="23000"/>
          </a:srgbClr>
        </a:solidFill>
        <a:ln w="3175">
          <a:solidFill>
            <a:schemeClr val="accent6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C40BD526-BE8B-4044-917B-BF1EF68B20DB}" type="parTrans" cxnId="{A0A6F606-BFAA-D04F-A0AF-05C583F37A09}">
      <dgm:prSet/>
      <dgm:spPr/>
      <dgm:t>
        <a:bodyPr/>
        <a:lstStyle/>
        <a:p>
          <a:endParaRPr lang="it-IT"/>
        </a:p>
      </dgm:t>
    </dgm:pt>
    <dgm:pt modelId="{44333A5A-F453-E141-84E0-5BBD3D47EB62}" type="sibTrans" cxnId="{A0A6F606-BFAA-D04F-A0AF-05C583F37A09}">
      <dgm:prSet/>
      <dgm:spPr/>
      <dgm:t>
        <a:bodyPr/>
        <a:lstStyle/>
        <a:p>
          <a:endParaRPr lang="it-IT"/>
        </a:p>
      </dgm:t>
    </dgm:pt>
    <dgm:pt modelId="{D19D9ABA-063F-F94A-86EC-BCCF43E075E1}">
      <dgm:prSet phldrT="[Testo]"/>
      <dgm:spPr>
        <a:solidFill>
          <a:srgbClr val="FF0000">
            <a:alpha val="23000"/>
          </a:srgbClr>
        </a:solidFill>
        <a:ln w="3175">
          <a:solidFill>
            <a:srgbClr val="FF0000"/>
          </a:solidFill>
        </a:ln>
      </dgm:spPr>
      <dgm:t>
        <a:bodyPr/>
        <a:lstStyle/>
        <a:p>
          <a:r>
            <a:rPr lang="it-IT" dirty="0">
              <a:solidFill>
                <a:srgbClr val="FF0000">
                  <a:alpha val="0"/>
                </a:srgbClr>
              </a:solidFill>
            </a:rPr>
            <a:t>ciao</a:t>
          </a:r>
        </a:p>
      </dgm:t>
    </dgm:pt>
    <dgm:pt modelId="{6A7E1E81-A433-D240-BC10-1CD1F1599C4C}" type="parTrans" cxnId="{077356C7-17DE-AE4A-AD20-53F75D642FDF}">
      <dgm:prSet/>
      <dgm:spPr/>
      <dgm:t>
        <a:bodyPr/>
        <a:lstStyle/>
        <a:p>
          <a:endParaRPr lang="it-IT"/>
        </a:p>
      </dgm:t>
    </dgm:pt>
    <dgm:pt modelId="{DBCEB20D-6C1C-964D-98AC-848D4709D1D7}" type="sibTrans" cxnId="{077356C7-17DE-AE4A-AD20-53F75D642FDF}">
      <dgm:prSet/>
      <dgm:spPr/>
      <dgm:t>
        <a:bodyPr/>
        <a:lstStyle/>
        <a:p>
          <a:endParaRPr lang="it-IT"/>
        </a:p>
      </dgm:t>
    </dgm:pt>
    <dgm:pt modelId="{7496DCDD-DCFF-4E41-A1AC-6F335E2AB8D0}" type="pres">
      <dgm:prSet presAssocID="{CEA95633-19D0-494C-ACA3-550B8469BC6A}" presName="Name0" presStyleCnt="0">
        <dgm:presLayoutVars>
          <dgm:dir/>
          <dgm:resizeHandles val="exact"/>
        </dgm:presLayoutVars>
      </dgm:prSet>
      <dgm:spPr/>
    </dgm:pt>
    <dgm:pt modelId="{7703D3D2-5B3B-844A-B73B-2184575B34E9}" type="pres">
      <dgm:prSet presAssocID="{C3A04FE6-E5FA-6646-A169-DD371C0085E5}" presName="node" presStyleLbl="node1" presStyleIdx="0" presStyleCnt="3" custLinFactNeighborX="3891" custLinFactNeighborY="2179">
        <dgm:presLayoutVars>
          <dgm:bulletEnabled val="1"/>
        </dgm:presLayoutVars>
      </dgm:prSet>
      <dgm:spPr/>
    </dgm:pt>
    <dgm:pt modelId="{7DE6FB6F-0D88-BC41-BC6C-6347478497A0}" type="pres">
      <dgm:prSet presAssocID="{1C8A9BA0-9C31-824B-8582-7973BF5760BB}" presName="sibTrans" presStyleCnt="0"/>
      <dgm:spPr/>
    </dgm:pt>
    <dgm:pt modelId="{133D19F6-83CA-CA40-9C88-AF0453DEC1F8}" type="pres">
      <dgm:prSet presAssocID="{E5C35F6A-DDBA-A44B-85E6-3F91A8F754CE}" presName="node" presStyleLbl="node1" presStyleIdx="1" presStyleCnt="3" custLinFactX="-30479" custLinFactNeighborX="-100000">
        <dgm:presLayoutVars>
          <dgm:bulletEnabled val="1"/>
        </dgm:presLayoutVars>
      </dgm:prSet>
      <dgm:spPr/>
    </dgm:pt>
    <dgm:pt modelId="{C428D34B-ED2A-A745-A840-154135094175}" type="pres">
      <dgm:prSet presAssocID="{44333A5A-F453-E141-84E0-5BBD3D47EB62}" presName="sibTrans" presStyleCnt="0"/>
      <dgm:spPr/>
    </dgm:pt>
    <dgm:pt modelId="{5F113FD4-4DDC-B84F-8090-4D5F78396A15}" type="pres">
      <dgm:prSet presAssocID="{D19D9ABA-063F-F94A-86EC-BCCF43E075E1}" presName="node" presStyleLbl="node1" presStyleIdx="2" presStyleCnt="3" custLinFactX="-61348" custLinFactNeighborX="-100000">
        <dgm:presLayoutVars>
          <dgm:bulletEnabled val="1"/>
        </dgm:presLayoutVars>
      </dgm:prSet>
      <dgm:spPr/>
    </dgm:pt>
  </dgm:ptLst>
  <dgm:cxnLst>
    <dgm:cxn modelId="{A0A6F606-BFAA-D04F-A0AF-05C583F37A09}" srcId="{CEA95633-19D0-494C-ACA3-550B8469BC6A}" destId="{E5C35F6A-DDBA-A44B-85E6-3F91A8F754CE}" srcOrd="1" destOrd="0" parTransId="{C40BD526-BE8B-4044-917B-BF1EF68B20DB}" sibTransId="{44333A5A-F453-E141-84E0-5BBD3D47EB62}"/>
    <dgm:cxn modelId="{42A3B107-A719-4645-AE16-B80A3A1834E3}" type="presOf" srcId="{C3A04FE6-E5FA-6646-A169-DD371C0085E5}" destId="{7703D3D2-5B3B-844A-B73B-2184575B34E9}" srcOrd="0" destOrd="0" presId="urn:microsoft.com/office/officeart/2005/8/layout/hList6"/>
    <dgm:cxn modelId="{6B9C605B-AFC4-6949-8FD6-AD99AD54B3D6}" type="presOf" srcId="{CEA95633-19D0-494C-ACA3-550B8469BC6A}" destId="{7496DCDD-DCFF-4E41-A1AC-6F335E2AB8D0}" srcOrd="0" destOrd="0" presId="urn:microsoft.com/office/officeart/2005/8/layout/hList6"/>
    <dgm:cxn modelId="{FB212396-DBA8-CE4C-92D2-DFF22D2E9036}" srcId="{CEA95633-19D0-494C-ACA3-550B8469BC6A}" destId="{C3A04FE6-E5FA-6646-A169-DD371C0085E5}" srcOrd="0" destOrd="0" parTransId="{3A2CD27F-D49C-D54D-897C-4100AEDAAF4B}" sibTransId="{1C8A9BA0-9C31-824B-8582-7973BF5760BB}"/>
    <dgm:cxn modelId="{D3DFF3A5-8063-E44F-9C3D-F47817B696B1}" type="presOf" srcId="{E5C35F6A-DDBA-A44B-85E6-3F91A8F754CE}" destId="{133D19F6-83CA-CA40-9C88-AF0453DEC1F8}" srcOrd="0" destOrd="0" presId="urn:microsoft.com/office/officeart/2005/8/layout/hList6"/>
    <dgm:cxn modelId="{077356C7-17DE-AE4A-AD20-53F75D642FDF}" srcId="{CEA95633-19D0-494C-ACA3-550B8469BC6A}" destId="{D19D9ABA-063F-F94A-86EC-BCCF43E075E1}" srcOrd="2" destOrd="0" parTransId="{6A7E1E81-A433-D240-BC10-1CD1F1599C4C}" sibTransId="{DBCEB20D-6C1C-964D-98AC-848D4709D1D7}"/>
    <dgm:cxn modelId="{25BDEFED-F627-2E46-94A5-0796EBC2C1A4}" type="presOf" srcId="{D19D9ABA-063F-F94A-86EC-BCCF43E075E1}" destId="{5F113FD4-4DDC-B84F-8090-4D5F78396A15}" srcOrd="0" destOrd="0" presId="urn:microsoft.com/office/officeart/2005/8/layout/hList6"/>
    <dgm:cxn modelId="{2FBFD6A0-6861-CF4B-BCE7-7C234ADAABEB}" type="presParOf" srcId="{7496DCDD-DCFF-4E41-A1AC-6F335E2AB8D0}" destId="{7703D3D2-5B3B-844A-B73B-2184575B34E9}" srcOrd="0" destOrd="0" presId="urn:microsoft.com/office/officeart/2005/8/layout/hList6"/>
    <dgm:cxn modelId="{ABED5969-2050-E341-8BCE-394104595E00}" type="presParOf" srcId="{7496DCDD-DCFF-4E41-A1AC-6F335E2AB8D0}" destId="{7DE6FB6F-0D88-BC41-BC6C-6347478497A0}" srcOrd="1" destOrd="0" presId="urn:microsoft.com/office/officeart/2005/8/layout/hList6"/>
    <dgm:cxn modelId="{B4A7563D-C7C9-2F4D-8B87-F10E3A0B14DE}" type="presParOf" srcId="{7496DCDD-DCFF-4E41-A1AC-6F335E2AB8D0}" destId="{133D19F6-83CA-CA40-9C88-AF0453DEC1F8}" srcOrd="2" destOrd="0" presId="urn:microsoft.com/office/officeart/2005/8/layout/hList6"/>
    <dgm:cxn modelId="{1C830122-0DEB-2B4E-8302-ECAFC3459F29}" type="presParOf" srcId="{7496DCDD-DCFF-4E41-A1AC-6F335E2AB8D0}" destId="{C428D34B-ED2A-A745-A840-154135094175}" srcOrd="3" destOrd="0" presId="urn:microsoft.com/office/officeart/2005/8/layout/hList6"/>
    <dgm:cxn modelId="{F676BEEB-037C-D84B-AE9F-FD721E9F6DD8}" type="presParOf" srcId="{7496DCDD-DCFF-4E41-A1AC-6F335E2AB8D0}" destId="{5F113FD4-4DDC-B84F-8090-4D5F78396A15}" srcOrd="4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171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CEA95633-19D0-494C-ACA3-550B8469BC6A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04FE6-E5FA-6646-A169-DD371C0085E5}">
      <dgm:prSet phldrT="[Testo]"/>
      <dgm:spPr>
        <a:solidFill>
          <a:srgbClr val="002060">
            <a:alpha val="23000"/>
          </a:srgbClr>
        </a:solidFill>
        <a:ln w="3175">
          <a:solidFill>
            <a:srgbClr val="002060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1C8A9BA0-9C31-824B-8582-7973BF5760BB}" type="sibTrans" cxnId="{FB212396-DBA8-CE4C-92D2-DFF22D2E9036}">
      <dgm:prSet/>
      <dgm:spPr/>
      <dgm:t>
        <a:bodyPr/>
        <a:lstStyle/>
        <a:p>
          <a:endParaRPr lang="it-IT"/>
        </a:p>
      </dgm:t>
    </dgm:pt>
    <dgm:pt modelId="{3A2CD27F-D49C-D54D-897C-4100AEDAAF4B}" type="parTrans" cxnId="{FB212396-DBA8-CE4C-92D2-DFF22D2E9036}">
      <dgm:prSet/>
      <dgm:spPr/>
      <dgm:t>
        <a:bodyPr/>
        <a:lstStyle/>
        <a:p>
          <a:endParaRPr lang="it-IT"/>
        </a:p>
      </dgm:t>
    </dgm:pt>
    <dgm:pt modelId="{E5C35F6A-DDBA-A44B-85E6-3F91A8F754CE}">
      <dgm:prSet phldrT="[Testo]"/>
      <dgm:spPr>
        <a:solidFill>
          <a:srgbClr val="92D050">
            <a:alpha val="23000"/>
          </a:srgbClr>
        </a:solidFill>
        <a:ln w="3175">
          <a:solidFill>
            <a:schemeClr val="accent6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C40BD526-BE8B-4044-917B-BF1EF68B20DB}" type="parTrans" cxnId="{A0A6F606-BFAA-D04F-A0AF-05C583F37A09}">
      <dgm:prSet/>
      <dgm:spPr/>
      <dgm:t>
        <a:bodyPr/>
        <a:lstStyle/>
        <a:p>
          <a:endParaRPr lang="it-IT"/>
        </a:p>
      </dgm:t>
    </dgm:pt>
    <dgm:pt modelId="{44333A5A-F453-E141-84E0-5BBD3D47EB62}" type="sibTrans" cxnId="{A0A6F606-BFAA-D04F-A0AF-05C583F37A09}">
      <dgm:prSet/>
      <dgm:spPr/>
      <dgm:t>
        <a:bodyPr/>
        <a:lstStyle/>
        <a:p>
          <a:endParaRPr lang="it-IT"/>
        </a:p>
      </dgm:t>
    </dgm:pt>
    <dgm:pt modelId="{D19D9ABA-063F-F94A-86EC-BCCF43E075E1}">
      <dgm:prSet phldrT="[Testo]"/>
      <dgm:spPr>
        <a:solidFill>
          <a:srgbClr val="FF0000">
            <a:alpha val="23000"/>
          </a:srgbClr>
        </a:solidFill>
        <a:ln w="3175">
          <a:solidFill>
            <a:srgbClr val="FF0000"/>
          </a:solidFill>
        </a:ln>
      </dgm:spPr>
      <dgm:t>
        <a:bodyPr/>
        <a:lstStyle/>
        <a:p>
          <a:r>
            <a:rPr lang="it-IT" dirty="0">
              <a:solidFill>
                <a:srgbClr val="FF0000">
                  <a:alpha val="0"/>
                </a:srgbClr>
              </a:solidFill>
            </a:rPr>
            <a:t>ciao</a:t>
          </a:r>
        </a:p>
      </dgm:t>
    </dgm:pt>
    <dgm:pt modelId="{6A7E1E81-A433-D240-BC10-1CD1F1599C4C}" type="parTrans" cxnId="{077356C7-17DE-AE4A-AD20-53F75D642FDF}">
      <dgm:prSet/>
      <dgm:spPr/>
      <dgm:t>
        <a:bodyPr/>
        <a:lstStyle/>
        <a:p>
          <a:endParaRPr lang="it-IT"/>
        </a:p>
      </dgm:t>
    </dgm:pt>
    <dgm:pt modelId="{DBCEB20D-6C1C-964D-98AC-848D4709D1D7}" type="sibTrans" cxnId="{077356C7-17DE-AE4A-AD20-53F75D642FDF}">
      <dgm:prSet/>
      <dgm:spPr/>
      <dgm:t>
        <a:bodyPr/>
        <a:lstStyle/>
        <a:p>
          <a:endParaRPr lang="it-IT"/>
        </a:p>
      </dgm:t>
    </dgm:pt>
    <dgm:pt modelId="{7496DCDD-DCFF-4E41-A1AC-6F335E2AB8D0}" type="pres">
      <dgm:prSet presAssocID="{CEA95633-19D0-494C-ACA3-550B8469BC6A}" presName="Name0" presStyleCnt="0">
        <dgm:presLayoutVars>
          <dgm:dir/>
          <dgm:resizeHandles val="exact"/>
        </dgm:presLayoutVars>
      </dgm:prSet>
      <dgm:spPr/>
    </dgm:pt>
    <dgm:pt modelId="{7703D3D2-5B3B-844A-B73B-2184575B34E9}" type="pres">
      <dgm:prSet presAssocID="{C3A04FE6-E5FA-6646-A169-DD371C0085E5}" presName="node" presStyleLbl="node1" presStyleIdx="0" presStyleCnt="3" custLinFactNeighborX="3891" custLinFactNeighborY="2179">
        <dgm:presLayoutVars>
          <dgm:bulletEnabled val="1"/>
        </dgm:presLayoutVars>
      </dgm:prSet>
      <dgm:spPr/>
    </dgm:pt>
    <dgm:pt modelId="{7DE6FB6F-0D88-BC41-BC6C-6347478497A0}" type="pres">
      <dgm:prSet presAssocID="{1C8A9BA0-9C31-824B-8582-7973BF5760BB}" presName="sibTrans" presStyleCnt="0"/>
      <dgm:spPr/>
    </dgm:pt>
    <dgm:pt modelId="{133D19F6-83CA-CA40-9C88-AF0453DEC1F8}" type="pres">
      <dgm:prSet presAssocID="{E5C35F6A-DDBA-A44B-85E6-3F91A8F754CE}" presName="node" presStyleLbl="node1" presStyleIdx="1" presStyleCnt="3" custLinFactX="-30479" custLinFactNeighborX="-100000">
        <dgm:presLayoutVars>
          <dgm:bulletEnabled val="1"/>
        </dgm:presLayoutVars>
      </dgm:prSet>
      <dgm:spPr/>
    </dgm:pt>
    <dgm:pt modelId="{C428D34B-ED2A-A745-A840-154135094175}" type="pres">
      <dgm:prSet presAssocID="{44333A5A-F453-E141-84E0-5BBD3D47EB62}" presName="sibTrans" presStyleCnt="0"/>
      <dgm:spPr/>
    </dgm:pt>
    <dgm:pt modelId="{5F113FD4-4DDC-B84F-8090-4D5F78396A15}" type="pres">
      <dgm:prSet presAssocID="{D19D9ABA-063F-F94A-86EC-BCCF43E075E1}" presName="node" presStyleLbl="node1" presStyleIdx="2" presStyleCnt="3" custLinFactX="-61348" custLinFactNeighborX="-100000">
        <dgm:presLayoutVars>
          <dgm:bulletEnabled val="1"/>
        </dgm:presLayoutVars>
      </dgm:prSet>
      <dgm:spPr/>
    </dgm:pt>
  </dgm:ptLst>
  <dgm:cxnLst>
    <dgm:cxn modelId="{A0A6F606-BFAA-D04F-A0AF-05C583F37A09}" srcId="{CEA95633-19D0-494C-ACA3-550B8469BC6A}" destId="{E5C35F6A-DDBA-A44B-85E6-3F91A8F754CE}" srcOrd="1" destOrd="0" parTransId="{C40BD526-BE8B-4044-917B-BF1EF68B20DB}" sibTransId="{44333A5A-F453-E141-84E0-5BBD3D47EB62}"/>
    <dgm:cxn modelId="{42A3B107-A719-4645-AE16-B80A3A1834E3}" type="presOf" srcId="{C3A04FE6-E5FA-6646-A169-DD371C0085E5}" destId="{7703D3D2-5B3B-844A-B73B-2184575B34E9}" srcOrd="0" destOrd="0" presId="urn:microsoft.com/office/officeart/2005/8/layout/hList6"/>
    <dgm:cxn modelId="{6B9C605B-AFC4-6949-8FD6-AD99AD54B3D6}" type="presOf" srcId="{CEA95633-19D0-494C-ACA3-550B8469BC6A}" destId="{7496DCDD-DCFF-4E41-A1AC-6F335E2AB8D0}" srcOrd="0" destOrd="0" presId="urn:microsoft.com/office/officeart/2005/8/layout/hList6"/>
    <dgm:cxn modelId="{FB212396-DBA8-CE4C-92D2-DFF22D2E9036}" srcId="{CEA95633-19D0-494C-ACA3-550B8469BC6A}" destId="{C3A04FE6-E5FA-6646-A169-DD371C0085E5}" srcOrd="0" destOrd="0" parTransId="{3A2CD27F-D49C-D54D-897C-4100AEDAAF4B}" sibTransId="{1C8A9BA0-9C31-824B-8582-7973BF5760BB}"/>
    <dgm:cxn modelId="{D3DFF3A5-8063-E44F-9C3D-F47817B696B1}" type="presOf" srcId="{E5C35F6A-DDBA-A44B-85E6-3F91A8F754CE}" destId="{133D19F6-83CA-CA40-9C88-AF0453DEC1F8}" srcOrd="0" destOrd="0" presId="urn:microsoft.com/office/officeart/2005/8/layout/hList6"/>
    <dgm:cxn modelId="{077356C7-17DE-AE4A-AD20-53F75D642FDF}" srcId="{CEA95633-19D0-494C-ACA3-550B8469BC6A}" destId="{D19D9ABA-063F-F94A-86EC-BCCF43E075E1}" srcOrd="2" destOrd="0" parTransId="{6A7E1E81-A433-D240-BC10-1CD1F1599C4C}" sibTransId="{DBCEB20D-6C1C-964D-98AC-848D4709D1D7}"/>
    <dgm:cxn modelId="{25BDEFED-F627-2E46-94A5-0796EBC2C1A4}" type="presOf" srcId="{D19D9ABA-063F-F94A-86EC-BCCF43E075E1}" destId="{5F113FD4-4DDC-B84F-8090-4D5F78396A15}" srcOrd="0" destOrd="0" presId="urn:microsoft.com/office/officeart/2005/8/layout/hList6"/>
    <dgm:cxn modelId="{2FBFD6A0-6861-CF4B-BCE7-7C234ADAABEB}" type="presParOf" srcId="{7496DCDD-DCFF-4E41-A1AC-6F335E2AB8D0}" destId="{7703D3D2-5B3B-844A-B73B-2184575B34E9}" srcOrd="0" destOrd="0" presId="urn:microsoft.com/office/officeart/2005/8/layout/hList6"/>
    <dgm:cxn modelId="{ABED5969-2050-E341-8BCE-394104595E00}" type="presParOf" srcId="{7496DCDD-DCFF-4E41-A1AC-6F335E2AB8D0}" destId="{7DE6FB6F-0D88-BC41-BC6C-6347478497A0}" srcOrd="1" destOrd="0" presId="urn:microsoft.com/office/officeart/2005/8/layout/hList6"/>
    <dgm:cxn modelId="{B4A7563D-C7C9-2F4D-8B87-F10E3A0B14DE}" type="presParOf" srcId="{7496DCDD-DCFF-4E41-A1AC-6F335E2AB8D0}" destId="{133D19F6-83CA-CA40-9C88-AF0453DEC1F8}" srcOrd="2" destOrd="0" presId="urn:microsoft.com/office/officeart/2005/8/layout/hList6"/>
    <dgm:cxn modelId="{1C830122-0DEB-2B4E-8302-ECAFC3459F29}" type="presParOf" srcId="{7496DCDD-DCFF-4E41-A1AC-6F335E2AB8D0}" destId="{C428D34B-ED2A-A745-A840-154135094175}" srcOrd="3" destOrd="0" presId="urn:microsoft.com/office/officeart/2005/8/layout/hList6"/>
    <dgm:cxn modelId="{F676BEEB-037C-D84B-AE9F-FD721E9F6DD8}" type="presParOf" srcId="{7496DCDD-DCFF-4E41-A1AC-6F335E2AB8D0}" destId="{5F113FD4-4DDC-B84F-8090-4D5F78396A15}" srcOrd="4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17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CEA95633-19D0-494C-ACA3-550B8469BC6A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04FE6-E5FA-6646-A169-DD371C0085E5}">
      <dgm:prSet phldrT="[Testo]"/>
      <dgm:spPr>
        <a:solidFill>
          <a:srgbClr val="002060">
            <a:alpha val="23000"/>
          </a:srgbClr>
        </a:solidFill>
        <a:ln w="3175">
          <a:solidFill>
            <a:srgbClr val="002060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1C8A9BA0-9C31-824B-8582-7973BF5760BB}" type="sibTrans" cxnId="{FB212396-DBA8-CE4C-92D2-DFF22D2E9036}">
      <dgm:prSet/>
      <dgm:spPr/>
      <dgm:t>
        <a:bodyPr/>
        <a:lstStyle/>
        <a:p>
          <a:endParaRPr lang="it-IT"/>
        </a:p>
      </dgm:t>
    </dgm:pt>
    <dgm:pt modelId="{3A2CD27F-D49C-D54D-897C-4100AEDAAF4B}" type="parTrans" cxnId="{FB212396-DBA8-CE4C-92D2-DFF22D2E9036}">
      <dgm:prSet/>
      <dgm:spPr/>
      <dgm:t>
        <a:bodyPr/>
        <a:lstStyle/>
        <a:p>
          <a:endParaRPr lang="it-IT"/>
        </a:p>
      </dgm:t>
    </dgm:pt>
    <dgm:pt modelId="{E5C35F6A-DDBA-A44B-85E6-3F91A8F754CE}">
      <dgm:prSet phldrT="[Testo]"/>
      <dgm:spPr>
        <a:solidFill>
          <a:srgbClr val="92D050">
            <a:alpha val="23000"/>
          </a:srgbClr>
        </a:solidFill>
        <a:ln w="3175">
          <a:solidFill>
            <a:schemeClr val="accent6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C40BD526-BE8B-4044-917B-BF1EF68B20DB}" type="parTrans" cxnId="{A0A6F606-BFAA-D04F-A0AF-05C583F37A09}">
      <dgm:prSet/>
      <dgm:spPr/>
      <dgm:t>
        <a:bodyPr/>
        <a:lstStyle/>
        <a:p>
          <a:endParaRPr lang="it-IT"/>
        </a:p>
      </dgm:t>
    </dgm:pt>
    <dgm:pt modelId="{44333A5A-F453-E141-84E0-5BBD3D47EB62}" type="sibTrans" cxnId="{A0A6F606-BFAA-D04F-A0AF-05C583F37A09}">
      <dgm:prSet/>
      <dgm:spPr/>
      <dgm:t>
        <a:bodyPr/>
        <a:lstStyle/>
        <a:p>
          <a:endParaRPr lang="it-IT"/>
        </a:p>
      </dgm:t>
    </dgm:pt>
    <dgm:pt modelId="{D19D9ABA-063F-F94A-86EC-BCCF43E075E1}">
      <dgm:prSet phldrT="[Testo]"/>
      <dgm:spPr>
        <a:solidFill>
          <a:srgbClr val="FF0000">
            <a:alpha val="23000"/>
          </a:srgbClr>
        </a:solidFill>
        <a:ln w="3175">
          <a:solidFill>
            <a:srgbClr val="FF0000"/>
          </a:solidFill>
        </a:ln>
      </dgm:spPr>
      <dgm:t>
        <a:bodyPr/>
        <a:lstStyle/>
        <a:p>
          <a:r>
            <a:rPr lang="it-IT" dirty="0">
              <a:solidFill>
                <a:srgbClr val="FF0000">
                  <a:alpha val="0"/>
                </a:srgbClr>
              </a:solidFill>
            </a:rPr>
            <a:t>ciao</a:t>
          </a:r>
        </a:p>
      </dgm:t>
    </dgm:pt>
    <dgm:pt modelId="{6A7E1E81-A433-D240-BC10-1CD1F1599C4C}" type="parTrans" cxnId="{077356C7-17DE-AE4A-AD20-53F75D642FDF}">
      <dgm:prSet/>
      <dgm:spPr/>
      <dgm:t>
        <a:bodyPr/>
        <a:lstStyle/>
        <a:p>
          <a:endParaRPr lang="it-IT"/>
        </a:p>
      </dgm:t>
    </dgm:pt>
    <dgm:pt modelId="{DBCEB20D-6C1C-964D-98AC-848D4709D1D7}" type="sibTrans" cxnId="{077356C7-17DE-AE4A-AD20-53F75D642FDF}">
      <dgm:prSet/>
      <dgm:spPr/>
      <dgm:t>
        <a:bodyPr/>
        <a:lstStyle/>
        <a:p>
          <a:endParaRPr lang="it-IT"/>
        </a:p>
      </dgm:t>
    </dgm:pt>
    <dgm:pt modelId="{7496DCDD-DCFF-4E41-A1AC-6F335E2AB8D0}" type="pres">
      <dgm:prSet presAssocID="{CEA95633-19D0-494C-ACA3-550B8469BC6A}" presName="Name0" presStyleCnt="0">
        <dgm:presLayoutVars>
          <dgm:dir/>
          <dgm:resizeHandles val="exact"/>
        </dgm:presLayoutVars>
      </dgm:prSet>
      <dgm:spPr/>
    </dgm:pt>
    <dgm:pt modelId="{7703D3D2-5B3B-844A-B73B-2184575B34E9}" type="pres">
      <dgm:prSet presAssocID="{C3A04FE6-E5FA-6646-A169-DD371C0085E5}" presName="node" presStyleLbl="node1" presStyleIdx="0" presStyleCnt="3" custLinFactNeighborX="3891" custLinFactNeighborY="2179">
        <dgm:presLayoutVars>
          <dgm:bulletEnabled val="1"/>
        </dgm:presLayoutVars>
      </dgm:prSet>
      <dgm:spPr/>
    </dgm:pt>
    <dgm:pt modelId="{7DE6FB6F-0D88-BC41-BC6C-6347478497A0}" type="pres">
      <dgm:prSet presAssocID="{1C8A9BA0-9C31-824B-8582-7973BF5760BB}" presName="sibTrans" presStyleCnt="0"/>
      <dgm:spPr/>
    </dgm:pt>
    <dgm:pt modelId="{133D19F6-83CA-CA40-9C88-AF0453DEC1F8}" type="pres">
      <dgm:prSet presAssocID="{E5C35F6A-DDBA-A44B-85E6-3F91A8F754CE}" presName="node" presStyleLbl="node1" presStyleIdx="1" presStyleCnt="3" custLinFactX="-30479" custLinFactNeighborX="-100000">
        <dgm:presLayoutVars>
          <dgm:bulletEnabled val="1"/>
        </dgm:presLayoutVars>
      </dgm:prSet>
      <dgm:spPr/>
    </dgm:pt>
    <dgm:pt modelId="{C428D34B-ED2A-A745-A840-154135094175}" type="pres">
      <dgm:prSet presAssocID="{44333A5A-F453-E141-84E0-5BBD3D47EB62}" presName="sibTrans" presStyleCnt="0"/>
      <dgm:spPr/>
    </dgm:pt>
    <dgm:pt modelId="{5F113FD4-4DDC-B84F-8090-4D5F78396A15}" type="pres">
      <dgm:prSet presAssocID="{D19D9ABA-063F-F94A-86EC-BCCF43E075E1}" presName="node" presStyleLbl="node1" presStyleIdx="2" presStyleCnt="3" custLinFactX="-61348" custLinFactNeighborX="-100000">
        <dgm:presLayoutVars>
          <dgm:bulletEnabled val="1"/>
        </dgm:presLayoutVars>
      </dgm:prSet>
      <dgm:spPr/>
    </dgm:pt>
  </dgm:ptLst>
  <dgm:cxnLst>
    <dgm:cxn modelId="{A0A6F606-BFAA-D04F-A0AF-05C583F37A09}" srcId="{CEA95633-19D0-494C-ACA3-550B8469BC6A}" destId="{E5C35F6A-DDBA-A44B-85E6-3F91A8F754CE}" srcOrd="1" destOrd="0" parTransId="{C40BD526-BE8B-4044-917B-BF1EF68B20DB}" sibTransId="{44333A5A-F453-E141-84E0-5BBD3D47EB62}"/>
    <dgm:cxn modelId="{42A3B107-A719-4645-AE16-B80A3A1834E3}" type="presOf" srcId="{C3A04FE6-E5FA-6646-A169-DD371C0085E5}" destId="{7703D3D2-5B3B-844A-B73B-2184575B34E9}" srcOrd="0" destOrd="0" presId="urn:microsoft.com/office/officeart/2005/8/layout/hList6"/>
    <dgm:cxn modelId="{6B9C605B-AFC4-6949-8FD6-AD99AD54B3D6}" type="presOf" srcId="{CEA95633-19D0-494C-ACA3-550B8469BC6A}" destId="{7496DCDD-DCFF-4E41-A1AC-6F335E2AB8D0}" srcOrd="0" destOrd="0" presId="urn:microsoft.com/office/officeart/2005/8/layout/hList6"/>
    <dgm:cxn modelId="{FB212396-DBA8-CE4C-92D2-DFF22D2E9036}" srcId="{CEA95633-19D0-494C-ACA3-550B8469BC6A}" destId="{C3A04FE6-E5FA-6646-A169-DD371C0085E5}" srcOrd="0" destOrd="0" parTransId="{3A2CD27F-D49C-D54D-897C-4100AEDAAF4B}" sibTransId="{1C8A9BA0-9C31-824B-8582-7973BF5760BB}"/>
    <dgm:cxn modelId="{D3DFF3A5-8063-E44F-9C3D-F47817B696B1}" type="presOf" srcId="{E5C35F6A-DDBA-A44B-85E6-3F91A8F754CE}" destId="{133D19F6-83CA-CA40-9C88-AF0453DEC1F8}" srcOrd="0" destOrd="0" presId="urn:microsoft.com/office/officeart/2005/8/layout/hList6"/>
    <dgm:cxn modelId="{077356C7-17DE-AE4A-AD20-53F75D642FDF}" srcId="{CEA95633-19D0-494C-ACA3-550B8469BC6A}" destId="{D19D9ABA-063F-F94A-86EC-BCCF43E075E1}" srcOrd="2" destOrd="0" parTransId="{6A7E1E81-A433-D240-BC10-1CD1F1599C4C}" sibTransId="{DBCEB20D-6C1C-964D-98AC-848D4709D1D7}"/>
    <dgm:cxn modelId="{25BDEFED-F627-2E46-94A5-0796EBC2C1A4}" type="presOf" srcId="{D19D9ABA-063F-F94A-86EC-BCCF43E075E1}" destId="{5F113FD4-4DDC-B84F-8090-4D5F78396A15}" srcOrd="0" destOrd="0" presId="urn:microsoft.com/office/officeart/2005/8/layout/hList6"/>
    <dgm:cxn modelId="{2FBFD6A0-6861-CF4B-BCE7-7C234ADAABEB}" type="presParOf" srcId="{7496DCDD-DCFF-4E41-A1AC-6F335E2AB8D0}" destId="{7703D3D2-5B3B-844A-B73B-2184575B34E9}" srcOrd="0" destOrd="0" presId="urn:microsoft.com/office/officeart/2005/8/layout/hList6"/>
    <dgm:cxn modelId="{ABED5969-2050-E341-8BCE-394104595E00}" type="presParOf" srcId="{7496DCDD-DCFF-4E41-A1AC-6F335E2AB8D0}" destId="{7DE6FB6F-0D88-BC41-BC6C-6347478497A0}" srcOrd="1" destOrd="0" presId="urn:microsoft.com/office/officeart/2005/8/layout/hList6"/>
    <dgm:cxn modelId="{B4A7563D-C7C9-2F4D-8B87-F10E3A0B14DE}" type="presParOf" srcId="{7496DCDD-DCFF-4E41-A1AC-6F335E2AB8D0}" destId="{133D19F6-83CA-CA40-9C88-AF0453DEC1F8}" srcOrd="2" destOrd="0" presId="urn:microsoft.com/office/officeart/2005/8/layout/hList6"/>
    <dgm:cxn modelId="{1C830122-0DEB-2B4E-8302-ECAFC3459F29}" type="presParOf" srcId="{7496DCDD-DCFF-4E41-A1AC-6F335E2AB8D0}" destId="{C428D34B-ED2A-A745-A840-154135094175}" srcOrd="3" destOrd="0" presId="urn:microsoft.com/office/officeart/2005/8/layout/hList6"/>
    <dgm:cxn modelId="{F676BEEB-037C-D84B-AE9F-FD721E9F6DD8}" type="presParOf" srcId="{7496DCDD-DCFF-4E41-A1AC-6F335E2AB8D0}" destId="{5F113FD4-4DDC-B84F-8090-4D5F78396A15}" srcOrd="4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181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CEA95633-19D0-494C-ACA3-550B8469BC6A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04FE6-E5FA-6646-A169-DD371C0085E5}">
      <dgm:prSet phldrT="[Testo]"/>
      <dgm:spPr>
        <a:solidFill>
          <a:srgbClr val="002060">
            <a:alpha val="23000"/>
          </a:srgbClr>
        </a:solidFill>
        <a:ln w="3175">
          <a:solidFill>
            <a:srgbClr val="002060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1C8A9BA0-9C31-824B-8582-7973BF5760BB}" type="sibTrans" cxnId="{FB212396-DBA8-CE4C-92D2-DFF22D2E9036}">
      <dgm:prSet/>
      <dgm:spPr/>
      <dgm:t>
        <a:bodyPr/>
        <a:lstStyle/>
        <a:p>
          <a:endParaRPr lang="it-IT"/>
        </a:p>
      </dgm:t>
    </dgm:pt>
    <dgm:pt modelId="{3A2CD27F-D49C-D54D-897C-4100AEDAAF4B}" type="parTrans" cxnId="{FB212396-DBA8-CE4C-92D2-DFF22D2E9036}">
      <dgm:prSet/>
      <dgm:spPr/>
      <dgm:t>
        <a:bodyPr/>
        <a:lstStyle/>
        <a:p>
          <a:endParaRPr lang="it-IT"/>
        </a:p>
      </dgm:t>
    </dgm:pt>
    <dgm:pt modelId="{E5C35F6A-DDBA-A44B-85E6-3F91A8F754CE}">
      <dgm:prSet phldrT="[Testo]"/>
      <dgm:spPr>
        <a:solidFill>
          <a:srgbClr val="92D050">
            <a:alpha val="23000"/>
          </a:srgbClr>
        </a:solidFill>
        <a:ln w="3175">
          <a:solidFill>
            <a:schemeClr val="accent6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C40BD526-BE8B-4044-917B-BF1EF68B20DB}" type="parTrans" cxnId="{A0A6F606-BFAA-D04F-A0AF-05C583F37A09}">
      <dgm:prSet/>
      <dgm:spPr/>
      <dgm:t>
        <a:bodyPr/>
        <a:lstStyle/>
        <a:p>
          <a:endParaRPr lang="it-IT"/>
        </a:p>
      </dgm:t>
    </dgm:pt>
    <dgm:pt modelId="{44333A5A-F453-E141-84E0-5BBD3D47EB62}" type="sibTrans" cxnId="{A0A6F606-BFAA-D04F-A0AF-05C583F37A09}">
      <dgm:prSet/>
      <dgm:spPr/>
      <dgm:t>
        <a:bodyPr/>
        <a:lstStyle/>
        <a:p>
          <a:endParaRPr lang="it-IT"/>
        </a:p>
      </dgm:t>
    </dgm:pt>
    <dgm:pt modelId="{D19D9ABA-063F-F94A-86EC-BCCF43E075E1}">
      <dgm:prSet phldrT="[Testo]"/>
      <dgm:spPr>
        <a:solidFill>
          <a:srgbClr val="FF0000">
            <a:alpha val="23000"/>
          </a:srgbClr>
        </a:solidFill>
        <a:ln w="3175">
          <a:solidFill>
            <a:srgbClr val="FF0000"/>
          </a:solidFill>
        </a:ln>
      </dgm:spPr>
      <dgm:t>
        <a:bodyPr/>
        <a:lstStyle/>
        <a:p>
          <a:r>
            <a:rPr lang="it-IT" dirty="0">
              <a:solidFill>
                <a:srgbClr val="FF0000">
                  <a:alpha val="0"/>
                </a:srgbClr>
              </a:solidFill>
            </a:rPr>
            <a:t>ciao</a:t>
          </a:r>
        </a:p>
      </dgm:t>
    </dgm:pt>
    <dgm:pt modelId="{6A7E1E81-A433-D240-BC10-1CD1F1599C4C}" type="parTrans" cxnId="{077356C7-17DE-AE4A-AD20-53F75D642FDF}">
      <dgm:prSet/>
      <dgm:spPr/>
      <dgm:t>
        <a:bodyPr/>
        <a:lstStyle/>
        <a:p>
          <a:endParaRPr lang="it-IT"/>
        </a:p>
      </dgm:t>
    </dgm:pt>
    <dgm:pt modelId="{DBCEB20D-6C1C-964D-98AC-848D4709D1D7}" type="sibTrans" cxnId="{077356C7-17DE-AE4A-AD20-53F75D642FDF}">
      <dgm:prSet/>
      <dgm:spPr/>
      <dgm:t>
        <a:bodyPr/>
        <a:lstStyle/>
        <a:p>
          <a:endParaRPr lang="it-IT"/>
        </a:p>
      </dgm:t>
    </dgm:pt>
    <dgm:pt modelId="{7496DCDD-DCFF-4E41-A1AC-6F335E2AB8D0}" type="pres">
      <dgm:prSet presAssocID="{CEA95633-19D0-494C-ACA3-550B8469BC6A}" presName="Name0" presStyleCnt="0">
        <dgm:presLayoutVars>
          <dgm:dir/>
          <dgm:resizeHandles val="exact"/>
        </dgm:presLayoutVars>
      </dgm:prSet>
      <dgm:spPr/>
    </dgm:pt>
    <dgm:pt modelId="{7703D3D2-5B3B-844A-B73B-2184575B34E9}" type="pres">
      <dgm:prSet presAssocID="{C3A04FE6-E5FA-6646-A169-DD371C0085E5}" presName="node" presStyleLbl="node1" presStyleIdx="0" presStyleCnt="3" custLinFactNeighborX="3891" custLinFactNeighborY="2179">
        <dgm:presLayoutVars>
          <dgm:bulletEnabled val="1"/>
        </dgm:presLayoutVars>
      </dgm:prSet>
      <dgm:spPr/>
    </dgm:pt>
    <dgm:pt modelId="{7DE6FB6F-0D88-BC41-BC6C-6347478497A0}" type="pres">
      <dgm:prSet presAssocID="{1C8A9BA0-9C31-824B-8582-7973BF5760BB}" presName="sibTrans" presStyleCnt="0"/>
      <dgm:spPr/>
    </dgm:pt>
    <dgm:pt modelId="{133D19F6-83CA-CA40-9C88-AF0453DEC1F8}" type="pres">
      <dgm:prSet presAssocID="{E5C35F6A-DDBA-A44B-85E6-3F91A8F754CE}" presName="node" presStyleLbl="node1" presStyleIdx="1" presStyleCnt="3" custLinFactX="-30479" custLinFactNeighborX="-100000">
        <dgm:presLayoutVars>
          <dgm:bulletEnabled val="1"/>
        </dgm:presLayoutVars>
      </dgm:prSet>
      <dgm:spPr/>
    </dgm:pt>
    <dgm:pt modelId="{C428D34B-ED2A-A745-A840-154135094175}" type="pres">
      <dgm:prSet presAssocID="{44333A5A-F453-E141-84E0-5BBD3D47EB62}" presName="sibTrans" presStyleCnt="0"/>
      <dgm:spPr/>
    </dgm:pt>
    <dgm:pt modelId="{5F113FD4-4DDC-B84F-8090-4D5F78396A15}" type="pres">
      <dgm:prSet presAssocID="{D19D9ABA-063F-F94A-86EC-BCCF43E075E1}" presName="node" presStyleLbl="node1" presStyleIdx="2" presStyleCnt="3" custLinFactX="-61348" custLinFactNeighborX="-100000">
        <dgm:presLayoutVars>
          <dgm:bulletEnabled val="1"/>
        </dgm:presLayoutVars>
      </dgm:prSet>
      <dgm:spPr/>
    </dgm:pt>
  </dgm:ptLst>
  <dgm:cxnLst>
    <dgm:cxn modelId="{A0A6F606-BFAA-D04F-A0AF-05C583F37A09}" srcId="{CEA95633-19D0-494C-ACA3-550B8469BC6A}" destId="{E5C35F6A-DDBA-A44B-85E6-3F91A8F754CE}" srcOrd="1" destOrd="0" parTransId="{C40BD526-BE8B-4044-917B-BF1EF68B20DB}" sibTransId="{44333A5A-F453-E141-84E0-5BBD3D47EB62}"/>
    <dgm:cxn modelId="{42A3B107-A719-4645-AE16-B80A3A1834E3}" type="presOf" srcId="{C3A04FE6-E5FA-6646-A169-DD371C0085E5}" destId="{7703D3D2-5B3B-844A-B73B-2184575B34E9}" srcOrd="0" destOrd="0" presId="urn:microsoft.com/office/officeart/2005/8/layout/hList6"/>
    <dgm:cxn modelId="{6B9C605B-AFC4-6949-8FD6-AD99AD54B3D6}" type="presOf" srcId="{CEA95633-19D0-494C-ACA3-550B8469BC6A}" destId="{7496DCDD-DCFF-4E41-A1AC-6F335E2AB8D0}" srcOrd="0" destOrd="0" presId="urn:microsoft.com/office/officeart/2005/8/layout/hList6"/>
    <dgm:cxn modelId="{FB212396-DBA8-CE4C-92D2-DFF22D2E9036}" srcId="{CEA95633-19D0-494C-ACA3-550B8469BC6A}" destId="{C3A04FE6-E5FA-6646-A169-DD371C0085E5}" srcOrd="0" destOrd="0" parTransId="{3A2CD27F-D49C-D54D-897C-4100AEDAAF4B}" sibTransId="{1C8A9BA0-9C31-824B-8582-7973BF5760BB}"/>
    <dgm:cxn modelId="{D3DFF3A5-8063-E44F-9C3D-F47817B696B1}" type="presOf" srcId="{E5C35F6A-DDBA-A44B-85E6-3F91A8F754CE}" destId="{133D19F6-83CA-CA40-9C88-AF0453DEC1F8}" srcOrd="0" destOrd="0" presId="urn:microsoft.com/office/officeart/2005/8/layout/hList6"/>
    <dgm:cxn modelId="{077356C7-17DE-AE4A-AD20-53F75D642FDF}" srcId="{CEA95633-19D0-494C-ACA3-550B8469BC6A}" destId="{D19D9ABA-063F-F94A-86EC-BCCF43E075E1}" srcOrd="2" destOrd="0" parTransId="{6A7E1E81-A433-D240-BC10-1CD1F1599C4C}" sibTransId="{DBCEB20D-6C1C-964D-98AC-848D4709D1D7}"/>
    <dgm:cxn modelId="{25BDEFED-F627-2E46-94A5-0796EBC2C1A4}" type="presOf" srcId="{D19D9ABA-063F-F94A-86EC-BCCF43E075E1}" destId="{5F113FD4-4DDC-B84F-8090-4D5F78396A15}" srcOrd="0" destOrd="0" presId="urn:microsoft.com/office/officeart/2005/8/layout/hList6"/>
    <dgm:cxn modelId="{2FBFD6A0-6861-CF4B-BCE7-7C234ADAABEB}" type="presParOf" srcId="{7496DCDD-DCFF-4E41-A1AC-6F335E2AB8D0}" destId="{7703D3D2-5B3B-844A-B73B-2184575B34E9}" srcOrd="0" destOrd="0" presId="urn:microsoft.com/office/officeart/2005/8/layout/hList6"/>
    <dgm:cxn modelId="{ABED5969-2050-E341-8BCE-394104595E00}" type="presParOf" srcId="{7496DCDD-DCFF-4E41-A1AC-6F335E2AB8D0}" destId="{7DE6FB6F-0D88-BC41-BC6C-6347478497A0}" srcOrd="1" destOrd="0" presId="urn:microsoft.com/office/officeart/2005/8/layout/hList6"/>
    <dgm:cxn modelId="{B4A7563D-C7C9-2F4D-8B87-F10E3A0B14DE}" type="presParOf" srcId="{7496DCDD-DCFF-4E41-A1AC-6F335E2AB8D0}" destId="{133D19F6-83CA-CA40-9C88-AF0453DEC1F8}" srcOrd="2" destOrd="0" presId="urn:microsoft.com/office/officeart/2005/8/layout/hList6"/>
    <dgm:cxn modelId="{1C830122-0DEB-2B4E-8302-ECAFC3459F29}" type="presParOf" srcId="{7496DCDD-DCFF-4E41-A1AC-6F335E2AB8D0}" destId="{C428D34B-ED2A-A745-A840-154135094175}" srcOrd="3" destOrd="0" presId="urn:microsoft.com/office/officeart/2005/8/layout/hList6"/>
    <dgm:cxn modelId="{F676BEEB-037C-D84B-AE9F-FD721E9F6DD8}" type="presParOf" srcId="{7496DCDD-DCFF-4E41-A1AC-6F335E2AB8D0}" destId="{5F113FD4-4DDC-B84F-8090-4D5F78396A15}" srcOrd="4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18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CEA95633-19D0-494C-ACA3-550B8469BC6A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04FE6-E5FA-6646-A169-DD371C0085E5}">
      <dgm:prSet phldrT="[Testo]"/>
      <dgm:spPr>
        <a:solidFill>
          <a:srgbClr val="002060">
            <a:alpha val="23000"/>
          </a:srgbClr>
        </a:solidFill>
        <a:ln w="3175">
          <a:solidFill>
            <a:srgbClr val="002060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1C8A9BA0-9C31-824B-8582-7973BF5760BB}" type="sibTrans" cxnId="{FB212396-DBA8-CE4C-92D2-DFF22D2E9036}">
      <dgm:prSet/>
      <dgm:spPr/>
      <dgm:t>
        <a:bodyPr/>
        <a:lstStyle/>
        <a:p>
          <a:endParaRPr lang="it-IT"/>
        </a:p>
      </dgm:t>
    </dgm:pt>
    <dgm:pt modelId="{3A2CD27F-D49C-D54D-897C-4100AEDAAF4B}" type="parTrans" cxnId="{FB212396-DBA8-CE4C-92D2-DFF22D2E9036}">
      <dgm:prSet/>
      <dgm:spPr/>
      <dgm:t>
        <a:bodyPr/>
        <a:lstStyle/>
        <a:p>
          <a:endParaRPr lang="it-IT"/>
        </a:p>
      </dgm:t>
    </dgm:pt>
    <dgm:pt modelId="{E5C35F6A-DDBA-A44B-85E6-3F91A8F754CE}">
      <dgm:prSet phldrT="[Testo]"/>
      <dgm:spPr>
        <a:solidFill>
          <a:srgbClr val="92D050">
            <a:alpha val="23000"/>
          </a:srgbClr>
        </a:solidFill>
        <a:ln w="3175">
          <a:solidFill>
            <a:schemeClr val="accent6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C40BD526-BE8B-4044-917B-BF1EF68B20DB}" type="parTrans" cxnId="{A0A6F606-BFAA-D04F-A0AF-05C583F37A09}">
      <dgm:prSet/>
      <dgm:spPr/>
      <dgm:t>
        <a:bodyPr/>
        <a:lstStyle/>
        <a:p>
          <a:endParaRPr lang="it-IT"/>
        </a:p>
      </dgm:t>
    </dgm:pt>
    <dgm:pt modelId="{44333A5A-F453-E141-84E0-5BBD3D47EB62}" type="sibTrans" cxnId="{A0A6F606-BFAA-D04F-A0AF-05C583F37A09}">
      <dgm:prSet/>
      <dgm:spPr/>
      <dgm:t>
        <a:bodyPr/>
        <a:lstStyle/>
        <a:p>
          <a:endParaRPr lang="it-IT"/>
        </a:p>
      </dgm:t>
    </dgm:pt>
    <dgm:pt modelId="{D19D9ABA-063F-F94A-86EC-BCCF43E075E1}">
      <dgm:prSet phldrT="[Testo]"/>
      <dgm:spPr>
        <a:solidFill>
          <a:srgbClr val="FF0000">
            <a:alpha val="23000"/>
          </a:srgbClr>
        </a:solidFill>
        <a:ln w="3175">
          <a:solidFill>
            <a:srgbClr val="FF0000"/>
          </a:solidFill>
        </a:ln>
      </dgm:spPr>
      <dgm:t>
        <a:bodyPr/>
        <a:lstStyle/>
        <a:p>
          <a:r>
            <a:rPr lang="it-IT" dirty="0">
              <a:solidFill>
                <a:srgbClr val="FF0000">
                  <a:alpha val="0"/>
                </a:srgbClr>
              </a:solidFill>
            </a:rPr>
            <a:t>ciao</a:t>
          </a:r>
        </a:p>
      </dgm:t>
    </dgm:pt>
    <dgm:pt modelId="{6A7E1E81-A433-D240-BC10-1CD1F1599C4C}" type="parTrans" cxnId="{077356C7-17DE-AE4A-AD20-53F75D642FDF}">
      <dgm:prSet/>
      <dgm:spPr/>
      <dgm:t>
        <a:bodyPr/>
        <a:lstStyle/>
        <a:p>
          <a:endParaRPr lang="it-IT"/>
        </a:p>
      </dgm:t>
    </dgm:pt>
    <dgm:pt modelId="{DBCEB20D-6C1C-964D-98AC-848D4709D1D7}" type="sibTrans" cxnId="{077356C7-17DE-AE4A-AD20-53F75D642FDF}">
      <dgm:prSet/>
      <dgm:spPr/>
      <dgm:t>
        <a:bodyPr/>
        <a:lstStyle/>
        <a:p>
          <a:endParaRPr lang="it-IT"/>
        </a:p>
      </dgm:t>
    </dgm:pt>
    <dgm:pt modelId="{7496DCDD-DCFF-4E41-A1AC-6F335E2AB8D0}" type="pres">
      <dgm:prSet presAssocID="{CEA95633-19D0-494C-ACA3-550B8469BC6A}" presName="Name0" presStyleCnt="0">
        <dgm:presLayoutVars>
          <dgm:dir/>
          <dgm:resizeHandles val="exact"/>
        </dgm:presLayoutVars>
      </dgm:prSet>
      <dgm:spPr/>
    </dgm:pt>
    <dgm:pt modelId="{7703D3D2-5B3B-844A-B73B-2184575B34E9}" type="pres">
      <dgm:prSet presAssocID="{C3A04FE6-E5FA-6646-A169-DD371C0085E5}" presName="node" presStyleLbl="node1" presStyleIdx="0" presStyleCnt="3" custLinFactNeighborX="3891" custLinFactNeighborY="2179">
        <dgm:presLayoutVars>
          <dgm:bulletEnabled val="1"/>
        </dgm:presLayoutVars>
      </dgm:prSet>
      <dgm:spPr/>
    </dgm:pt>
    <dgm:pt modelId="{7DE6FB6F-0D88-BC41-BC6C-6347478497A0}" type="pres">
      <dgm:prSet presAssocID="{1C8A9BA0-9C31-824B-8582-7973BF5760BB}" presName="sibTrans" presStyleCnt="0"/>
      <dgm:spPr/>
    </dgm:pt>
    <dgm:pt modelId="{133D19F6-83CA-CA40-9C88-AF0453DEC1F8}" type="pres">
      <dgm:prSet presAssocID="{E5C35F6A-DDBA-A44B-85E6-3F91A8F754CE}" presName="node" presStyleLbl="node1" presStyleIdx="1" presStyleCnt="3" custLinFactX="-30479" custLinFactNeighborX="-100000">
        <dgm:presLayoutVars>
          <dgm:bulletEnabled val="1"/>
        </dgm:presLayoutVars>
      </dgm:prSet>
      <dgm:spPr/>
    </dgm:pt>
    <dgm:pt modelId="{C428D34B-ED2A-A745-A840-154135094175}" type="pres">
      <dgm:prSet presAssocID="{44333A5A-F453-E141-84E0-5BBD3D47EB62}" presName="sibTrans" presStyleCnt="0"/>
      <dgm:spPr/>
    </dgm:pt>
    <dgm:pt modelId="{5F113FD4-4DDC-B84F-8090-4D5F78396A15}" type="pres">
      <dgm:prSet presAssocID="{D19D9ABA-063F-F94A-86EC-BCCF43E075E1}" presName="node" presStyleLbl="node1" presStyleIdx="2" presStyleCnt="3" custLinFactX="-61348" custLinFactNeighborX="-100000">
        <dgm:presLayoutVars>
          <dgm:bulletEnabled val="1"/>
        </dgm:presLayoutVars>
      </dgm:prSet>
      <dgm:spPr/>
    </dgm:pt>
  </dgm:ptLst>
  <dgm:cxnLst>
    <dgm:cxn modelId="{A0A6F606-BFAA-D04F-A0AF-05C583F37A09}" srcId="{CEA95633-19D0-494C-ACA3-550B8469BC6A}" destId="{E5C35F6A-DDBA-A44B-85E6-3F91A8F754CE}" srcOrd="1" destOrd="0" parTransId="{C40BD526-BE8B-4044-917B-BF1EF68B20DB}" sibTransId="{44333A5A-F453-E141-84E0-5BBD3D47EB62}"/>
    <dgm:cxn modelId="{42A3B107-A719-4645-AE16-B80A3A1834E3}" type="presOf" srcId="{C3A04FE6-E5FA-6646-A169-DD371C0085E5}" destId="{7703D3D2-5B3B-844A-B73B-2184575B34E9}" srcOrd="0" destOrd="0" presId="urn:microsoft.com/office/officeart/2005/8/layout/hList6"/>
    <dgm:cxn modelId="{6B9C605B-AFC4-6949-8FD6-AD99AD54B3D6}" type="presOf" srcId="{CEA95633-19D0-494C-ACA3-550B8469BC6A}" destId="{7496DCDD-DCFF-4E41-A1AC-6F335E2AB8D0}" srcOrd="0" destOrd="0" presId="urn:microsoft.com/office/officeart/2005/8/layout/hList6"/>
    <dgm:cxn modelId="{FB212396-DBA8-CE4C-92D2-DFF22D2E9036}" srcId="{CEA95633-19D0-494C-ACA3-550B8469BC6A}" destId="{C3A04FE6-E5FA-6646-A169-DD371C0085E5}" srcOrd="0" destOrd="0" parTransId="{3A2CD27F-D49C-D54D-897C-4100AEDAAF4B}" sibTransId="{1C8A9BA0-9C31-824B-8582-7973BF5760BB}"/>
    <dgm:cxn modelId="{D3DFF3A5-8063-E44F-9C3D-F47817B696B1}" type="presOf" srcId="{E5C35F6A-DDBA-A44B-85E6-3F91A8F754CE}" destId="{133D19F6-83CA-CA40-9C88-AF0453DEC1F8}" srcOrd="0" destOrd="0" presId="urn:microsoft.com/office/officeart/2005/8/layout/hList6"/>
    <dgm:cxn modelId="{077356C7-17DE-AE4A-AD20-53F75D642FDF}" srcId="{CEA95633-19D0-494C-ACA3-550B8469BC6A}" destId="{D19D9ABA-063F-F94A-86EC-BCCF43E075E1}" srcOrd="2" destOrd="0" parTransId="{6A7E1E81-A433-D240-BC10-1CD1F1599C4C}" sibTransId="{DBCEB20D-6C1C-964D-98AC-848D4709D1D7}"/>
    <dgm:cxn modelId="{25BDEFED-F627-2E46-94A5-0796EBC2C1A4}" type="presOf" srcId="{D19D9ABA-063F-F94A-86EC-BCCF43E075E1}" destId="{5F113FD4-4DDC-B84F-8090-4D5F78396A15}" srcOrd="0" destOrd="0" presId="urn:microsoft.com/office/officeart/2005/8/layout/hList6"/>
    <dgm:cxn modelId="{2FBFD6A0-6861-CF4B-BCE7-7C234ADAABEB}" type="presParOf" srcId="{7496DCDD-DCFF-4E41-A1AC-6F335E2AB8D0}" destId="{7703D3D2-5B3B-844A-B73B-2184575B34E9}" srcOrd="0" destOrd="0" presId="urn:microsoft.com/office/officeart/2005/8/layout/hList6"/>
    <dgm:cxn modelId="{ABED5969-2050-E341-8BCE-394104595E00}" type="presParOf" srcId="{7496DCDD-DCFF-4E41-A1AC-6F335E2AB8D0}" destId="{7DE6FB6F-0D88-BC41-BC6C-6347478497A0}" srcOrd="1" destOrd="0" presId="urn:microsoft.com/office/officeart/2005/8/layout/hList6"/>
    <dgm:cxn modelId="{B4A7563D-C7C9-2F4D-8B87-F10E3A0B14DE}" type="presParOf" srcId="{7496DCDD-DCFF-4E41-A1AC-6F335E2AB8D0}" destId="{133D19F6-83CA-CA40-9C88-AF0453DEC1F8}" srcOrd="2" destOrd="0" presId="urn:microsoft.com/office/officeart/2005/8/layout/hList6"/>
    <dgm:cxn modelId="{1C830122-0DEB-2B4E-8302-ECAFC3459F29}" type="presParOf" srcId="{7496DCDD-DCFF-4E41-A1AC-6F335E2AB8D0}" destId="{C428D34B-ED2A-A745-A840-154135094175}" srcOrd="3" destOrd="0" presId="urn:microsoft.com/office/officeart/2005/8/layout/hList6"/>
    <dgm:cxn modelId="{F676BEEB-037C-D84B-AE9F-FD721E9F6DD8}" type="presParOf" srcId="{7496DCDD-DCFF-4E41-A1AC-6F335E2AB8D0}" destId="{5F113FD4-4DDC-B84F-8090-4D5F78396A15}" srcOrd="4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191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CEA95633-19D0-494C-ACA3-550B8469BC6A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04FE6-E5FA-6646-A169-DD371C0085E5}">
      <dgm:prSet phldrT="[Testo]"/>
      <dgm:spPr>
        <a:solidFill>
          <a:srgbClr val="002060">
            <a:alpha val="23000"/>
          </a:srgbClr>
        </a:solidFill>
        <a:ln w="3175">
          <a:solidFill>
            <a:srgbClr val="002060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1C8A9BA0-9C31-824B-8582-7973BF5760BB}" type="sibTrans" cxnId="{FB212396-DBA8-CE4C-92D2-DFF22D2E9036}">
      <dgm:prSet/>
      <dgm:spPr/>
      <dgm:t>
        <a:bodyPr/>
        <a:lstStyle/>
        <a:p>
          <a:endParaRPr lang="it-IT"/>
        </a:p>
      </dgm:t>
    </dgm:pt>
    <dgm:pt modelId="{3A2CD27F-D49C-D54D-897C-4100AEDAAF4B}" type="parTrans" cxnId="{FB212396-DBA8-CE4C-92D2-DFF22D2E9036}">
      <dgm:prSet/>
      <dgm:spPr/>
      <dgm:t>
        <a:bodyPr/>
        <a:lstStyle/>
        <a:p>
          <a:endParaRPr lang="it-IT"/>
        </a:p>
      </dgm:t>
    </dgm:pt>
    <dgm:pt modelId="{E5C35F6A-DDBA-A44B-85E6-3F91A8F754CE}">
      <dgm:prSet phldrT="[Testo]"/>
      <dgm:spPr>
        <a:solidFill>
          <a:srgbClr val="92D050">
            <a:alpha val="23000"/>
          </a:srgbClr>
        </a:solidFill>
        <a:ln w="3175">
          <a:solidFill>
            <a:schemeClr val="accent6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C40BD526-BE8B-4044-917B-BF1EF68B20DB}" type="parTrans" cxnId="{A0A6F606-BFAA-D04F-A0AF-05C583F37A09}">
      <dgm:prSet/>
      <dgm:spPr/>
      <dgm:t>
        <a:bodyPr/>
        <a:lstStyle/>
        <a:p>
          <a:endParaRPr lang="it-IT"/>
        </a:p>
      </dgm:t>
    </dgm:pt>
    <dgm:pt modelId="{44333A5A-F453-E141-84E0-5BBD3D47EB62}" type="sibTrans" cxnId="{A0A6F606-BFAA-D04F-A0AF-05C583F37A09}">
      <dgm:prSet/>
      <dgm:spPr/>
      <dgm:t>
        <a:bodyPr/>
        <a:lstStyle/>
        <a:p>
          <a:endParaRPr lang="it-IT"/>
        </a:p>
      </dgm:t>
    </dgm:pt>
    <dgm:pt modelId="{D19D9ABA-063F-F94A-86EC-BCCF43E075E1}">
      <dgm:prSet phldrT="[Testo]"/>
      <dgm:spPr>
        <a:solidFill>
          <a:srgbClr val="FF0000">
            <a:alpha val="23000"/>
          </a:srgbClr>
        </a:solidFill>
        <a:ln w="3175">
          <a:solidFill>
            <a:srgbClr val="FF0000"/>
          </a:solidFill>
        </a:ln>
      </dgm:spPr>
      <dgm:t>
        <a:bodyPr/>
        <a:lstStyle/>
        <a:p>
          <a:r>
            <a:rPr lang="it-IT" dirty="0">
              <a:solidFill>
                <a:srgbClr val="FF0000">
                  <a:alpha val="0"/>
                </a:srgbClr>
              </a:solidFill>
            </a:rPr>
            <a:t>ciao</a:t>
          </a:r>
        </a:p>
      </dgm:t>
    </dgm:pt>
    <dgm:pt modelId="{6A7E1E81-A433-D240-BC10-1CD1F1599C4C}" type="parTrans" cxnId="{077356C7-17DE-AE4A-AD20-53F75D642FDF}">
      <dgm:prSet/>
      <dgm:spPr/>
      <dgm:t>
        <a:bodyPr/>
        <a:lstStyle/>
        <a:p>
          <a:endParaRPr lang="it-IT"/>
        </a:p>
      </dgm:t>
    </dgm:pt>
    <dgm:pt modelId="{DBCEB20D-6C1C-964D-98AC-848D4709D1D7}" type="sibTrans" cxnId="{077356C7-17DE-AE4A-AD20-53F75D642FDF}">
      <dgm:prSet/>
      <dgm:spPr/>
      <dgm:t>
        <a:bodyPr/>
        <a:lstStyle/>
        <a:p>
          <a:endParaRPr lang="it-IT"/>
        </a:p>
      </dgm:t>
    </dgm:pt>
    <dgm:pt modelId="{7496DCDD-DCFF-4E41-A1AC-6F335E2AB8D0}" type="pres">
      <dgm:prSet presAssocID="{CEA95633-19D0-494C-ACA3-550B8469BC6A}" presName="Name0" presStyleCnt="0">
        <dgm:presLayoutVars>
          <dgm:dir/>
          <dgm:resizeHandles val="exact"/>
        </dgm:presLayoutVars>
      </dgm:prSet>
      <dgm:spPr/>
    </dgm:pt>
    <dgm:pt modelId="{7703D3D2-5B3B-844A-B73B-2184575B34E9}" type="pres">
      <dgm:prSet presAssocID="{C3A04FE6-E5FA-6646-A169-DD371C0085E5}" presName="node" presStyleLbl="node1" presStyleIdx="0" presStyleCnt="3" custLinFactNeighborX="3891" custLinFactNeighborY="2179">
        <dgm:presLayoutVars>
          <dgm:bulletEnabled val="1"/>
        </dgm:presLayoutVars>
      </dgm:prSet>
      <dgm:spPr/>
    </dgm:pt>
    <dgm:pt modelId="{7DE6FB6F-0D88-BC41-BC6C-6347478497A0}" type="pres">
      <dgm:prSet presAssocID="{1C8A9BA0-9C31-824B-8582-7973BF5760BB}" presName="sibTrans" presStyleCnt="0"/>
      <dgm:spPr/>
    </dgm:pt>
    <dgm:pt modelId="{133D19F6-83CA-CA40-9C88-AF0453DEC1F8}" type="pres">
      <dgm:prSet presAssocID="{E5C35F6A-DDBA-A44B-85E6-3F91A8F754CE}" presName="node" presStyleLbl="node1" presStyleIdx="1" presStyleCnt="3" custLinFactX="-30479" custLinFactNeighborX="-100000">
        <dgm:presLayoutVars>
          <dgm:bulletEnabled val="1"/>
        </dgm:presLayoutVars>
      </dgm:prSet>
      <dgm:spPr/>
    </dgm:pt>
    <dgm:pt modelId="{C428D34B-ED2A-A745-A840-154135094175}" type="pres">
      <dgm:prSet presAssocID="{44333A5A-F453-E141-84E0-5BBD3D47EB62}" presName="sibTrans" presStyleCnt="0"/>
      <dgm:spPr/>
    </dgm:pt>
    <dgm:pt modelId="{5F113FD4-4DDC-B84F-8090-4D5F78396A15}" type="pres">
      <dgm:prSet presAssocID="{D19D9ABA-063F-F94A-86EC-BCCF43E075E1}" presName="node" presStyleLbl="node1" presStyleIdx="2" presStyleCnt="3" custLinFactX="-61348" custLinFactNeighborX="-100000">
        <dgm:presLayoutVars>
          <dgm:bulletEnabled val="1"/>
        </dgm:presLayoutVars>
      </dgm:prSet>
      <dgm:spPr/>
    </dgm:pt>
  </dgm:ptLst>
  <dgm:cxnLst>
    <dgm:cxn modelId="{A0A6F606-BFAA-D04F-A0AF-05C583F37A09}" srcId="{CEA95633-19D0-494C-ACA3-550B8469BC6A}" destId="{E5C35F6A-DDBA-A44B-85E6-3F91A8F754CE}" srcOrd="1" destOrd="0" parTransId="{C40BD526-BE8B-4044-917B-BF1EF68B20DB}" sibTransId="{44333A5A-F453-E141-84E0-5BBD3D47EB62}"/>
    <dgm:cxn modelId="{42A3B107-A719-4645-AE16-B80A3A1834E3}" type="presOf" srcId="{C3A04FE6-E5FA-6646-A169-DD371C0085E5}" destId="{7703D3D2-5B3B-844A-B73B-2184575B34E9}" srcOrd="0" destOrd="0" presId="urn:microsoft.com/office/officeart/2005/8/layout/hList6"/>
    <dgm:cxn modelId="{6B9C605B-AFC4-6949-8FD6-AD99AD54B3D6}" type="presOf" srcId="{CEA95633-19D0-494C-ACA3-550B8469BC6A}" destId="{7496DCDD-DCFF-4E41-A1AC-6F335E2AB8D0}" srcOrd="0" destOrd="0" presId="urn:microsoft.com/office/officeart/2005/8/layout/hList6"/>
    <dgm:cxn modelId="{FB212396-DBA8-CE4C-92D2-DFF22D2E9036}" srcId="{CEA95633-19D0-494C-ACA3-550B8469BC6A}" destId="{C3A04FE6-E5FA-6646-A169-DD371C0085E5}" srcOrd="0" destOrd="0" parTransId="{3A2CD27F-D49C-D54D-897C-4100AEDAAF4B}" sibTransId="{1C8A9BA0-9C31-824B-8582-7973BF5760BB}"/>
    <dgm:cxn modelId="{D3DFF3A5-8063-E44F-9C3D-F47817B696B1}" type="presOf" srcId="{E5C35F6A-DDBA-A44B-85E6-3F91A8F754CE}" destId="{133D19F6-83CA-CA40-9C88-AF0453DEC1F8}" srcOrd="0" destOrd="0" presId="urn:microsoft.com/office/officeart/2005/8/layout/hList6"/>
    <dgm:cxn modelId="{077356C7-17DE-AE4A-AD20-53F75D642FDF}" srcId="{CEA95633-19D0-494C-ACA3-550B8469BC6A}" destId="{D19D9ABA-063F-F94A-86EC-BCCF43E075E1}" srcOrd="2" destOrd="0" parTransId="{6A7E1E81-A433-D240-BC10-1CD1F1599C4C}" sibTransId="{DBCEB20D-6C1C-964D-98AC-848D4709D1D7}"/>
    <dgm:cxn modelId="{25BDEFED-F627-2E46-94A5-0796EBC2C1A4}" type="presOf" srcId="{D19D9ABA-063F-F94A-86EC-BCCF43E075E1}" destId="{5F113FD4-4DDC-B84F-8090-4D5F78396A15}" srcOrd="0" destOrd="0" presId="urn:microsoft.com/office/officeart/2005/8/layout/hList6"/>
    <dgm:cxn modelId="{2FBFD6A0-6861-CF4B-BCE7-7C234ADAABEB}" type="presParOf" srcId="{7496DCDD-DCFF-4E41-A1AC-6F335E2AB8D0}" destId="{7703D3D2-5B3B-844A-B73B-2184575B34E9}" srcOrd="0" destOrd="0" presId="urn:microsoft.com/office/officeart/2005/8/layout/hList6"/>
    <dgm:cxn modelId="{ABED5969-2050-E341-8BCE-394104595E00}" type="presParOf" srcId="{7496DCDD-DCFF-4E41-A1AC-6F335E2AB8D0}" destId="{7DE6FB6F-0D88-BC41-BC6C-6347478497A0}" srcOrd="1" destOrd="0" presId="urn:microsoft.com/office/officeart/2005/8/layout/hList6"/>
    <dgm:cxn modelId="{B4A7563D-C7C9-2F4D-8B87-F10E3A0B14DE}" type="presParOf" srcId="{7496DCDD-DCFF-4E41-A1AC-6F335E2AB8D0}" destId="{133D19F6-83CA-CA40-9C88-AF0453DEC1F8}" srcOrd="2" destOrd="0" presId="urn:microsoft.com/office/officeart/2005/8/layout/hList6"/>
    <dgm:cxn modelId="{1C830122-0DEB-2B4E-8302-ECAFC3459F29}" type="presParOf" srcId="{7496DCDD-DCFF-4E41-A1AC-6F335E2AB8D0}" destId="{C428D34B-ED2A-A745-A840-154135094175}" srcOrd="3" destOrd="0" presId="urn:microsoft.com/office/officeart/2005/8/layout/hList6"/>
    <dgm:cxn modelId="{F676BEEB-037C-D84B-AE9F-FD721E9F6DD8}" type="presParOf" srcId="{7496DCDD-DCFF-4E41-A1AC-6F335E2AB8D0}" destId="{5F113FD4-4DDC-B84F-8090-4D5F78396A15}" srcOrd="4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19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A95633-19D0-494C-ACA3-550B8469BC6A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04FE6-E5FA-6646-A169-DD371C0085E5}">
      <dgm:prSet phldrT="[Testo]"/>
      <dgm:spPr>
        <a:solidFill>
          <a:srgbClr val="002060">
            <a:alpha val="23000"/>
          </a:srgbClr>
        </a:solidFill>
        <a:ln w="3175">
          <a:solidFill>
            <a:srgbClr val="002060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1C8A9BA0-9C31-824B-8582-7973BF5760BB}" type="sibTrans" cxnId="{FB212396-DBA8-CE4C-92D2-DFF22D2E9036}">
      <dgm:prSet/>
      <dgm:spPr/>
      <dgm:t>
        <a:bodyPr/>
        <a:lstStyle/>
        <a:p>
          <a:endParaRPr lang="it-IT"/>
        </a:p>
      </dgm:t>
    </dgm:pt>
    <dgm:pt modelId="{3A2CD27F-D49C-D54D-897C-4100AEDAAF4B}" type="parTrans" cxnId="{FB212396-DBA8-CE4C-92D2-DFF22D2E9036}">
      <dgm:prSet/>
      <dgm:spPr/>
      <dgm:t>
        <a:bodyPr/>
        <a:lstStyle/>
        <a:p>
          <a:endParaRPr lang="it-IT"/>
        </a:p>
      </dgm:t>
    </dgm:pt>
    <dgm:pt modelId="{E5C35F6A-DDBA-A44B-85E6-3F91A8F754CE}">
      <dgm:prSet phldrT="[Testo]"/>
      <dgm:spPr>
        <a:solidFill>
          <a:srgbClr val="92D050">
            <a:alpha val="23000"/>
          </a:srgbClr>
        </a:solidFill>
        <a:ln w="3175">
          <a:solidFill>
            <a:schemeClr val="accent6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C40BD526-BE8B-4044-917B-BF1EF68B20DB}" type="parTrans" cxnId="{A0A6F606-BFAA-D04F-A0AF-05C583F37A09}">
      <dgm:prSet/>
      <dgm:spPr/>
      <dgm:t>
        <a:bodyPr/>
        <a:lstStyle/>
        <a:p>
          <a:endParaRPr lang="it-IT"/>
        </a:p>
      </dgm:t>
    </dgm:pt>
    <dgm:pt modelId="{44333A5A-F453-E141-84E0-5BBD3D47EB62}" type="sibTrans" cxnId="{A0A6F606-BFAA-D04F-A0AF-05C583F37A09}">
      <dgm:prSet/>
      <dgm:spPr/>
      <dgm:t>
        <a:bodyPr/>
        <a:lstStyle/>
        <a:p>
          <a:endParaRPr lang="it-IT"/>
        </a:p>
      </dgm:t>
    </dgm:pt>
    <dgm:pt modelId="{D19D9ABA-063F-F94A-86EC-BCCF43E075E1}">
      <dgm:prSet phldrT="[Testo]"/>
      <dgm:spPr>
        <a:solidFill>
          <a:srgbClr val="FF0000">
            <a:alpha val="23000"/>
          </a:srgbClr>
        </a:solidFill>
        <a:ln w="3175">
          <a:solidFill>
            <a:srgbClr val="FF0000"/>
          </a:solidFill>
        </a:ln>
      </dgm:spPr>
      <dgm:t>
        <a:bodyPr/>
        <a:lstStyle/>
        <a:p>
          <a:r>
            <a:rPr lang="it-IT" dirty="0">
              <a:solidFill>
                <a:srgbClr val="FF0000">
                  <a:alpha val="0"/>
                </a:srgbClr>
              </a:solidFill>
            </a:rPr>
            <a:t>ciao</a:t>
          </a:r>
        </a:p>
      </dgm:t>
    </dgm:pt>
    <dgm:pt modelId="{6A7E1E81-A433-D240-BC10-1CD1F1599C4C}" type="parTrans" cxnId="{077356C7-17DE-AE4A-AD20-53F75D642FDF}">
      <dgm:prSet/>
      <dgm:spPr/>
      <dgm:t>
        <a:bodyPr/>
        <a:lstStyle/>
        <a:p>
          <a:endParaRPr lang="it-IT"/>
        </a:p>
      </dgm:t>
    </dgm:pt>
    <dgm:pt modelId="{DBCEB20D-6C1C-964D-98AC-848D4709D1D7}" type="sibTrans" cxnId="{077356C7-17DE-AE4A-AD20-53F75D642FDF}">
      <dgm:prSet/>
      <dgm:spPr/>
      <dgm:t>
        <a:bodyPr/>
        <a:lstStyle/>
        <a:p>
          <a:endParaRPr lang="it-IT"/>
        </a:p>
      </dgm:t>
    </dgm:pt>
    <dgm:pt modelId="{7496DCDD-DCFF-4E41-A1AC-6F335E2AB8D0}" type="pres">
      <dgm:prSet presAssocID="{CEA95633-19D0-494C-ACA3-550B8469BC6A}" presName="Name0" presStyleCnt="0">
        <dgm:presLayoutVars>
          <dgm:dir/>
          <dgm:resizeHandles val="exact"/>
        </dgm:presLayoutVars>
      </dgm:prSet>
      <dgm:spPr/>
    </dgm:pt>
    <dgm:pt modelId="{7703D3D2-5B3B-844A-B73B-2184575B34E9}" type="pres">
      <dgm:prSet presAssocID="{C3A04FE6-E5FA-6646-A169-DD371C0085E5}" presName="node" presStyleLbl="node1" presStyleIdx="0" presStyleCnt="3" custLinFactNeighborX="3891" custLinFactNeighborY="2179">
        <dgm:presLayoutVars>
          <dgm:bulletEnabled val="1"/>
        </dgm:presLayoutVars>
      </dgm:prSet>
      <dgm:spPr/>
    </dgm:pt>
    <dgm:pt modelId="{7DE6FB6F-0D88-BC41-BC6C-6347478497A0}" type="pres">
      <dgm:prSet presAssocID="{1C8A9BA0-9C31-824B-8582-7973BF5760BB}" presName="sibTrans" presStyleCnt="0"/>
      <dgm:spPr/>
    </dgm:pt>
    <dgm:pt modelId="{133D19F6-83CA-CA40-9C88-AF0453DEC1F8}" type="pres">
      <dgm:prSet presAssocID="{E5C35F6A-DDBA-A44B-85E6-3F91A8F754CE}" presName="node" presStyleLbl="node1" presStyleIdx="1" presStyleCnt="3" custLinFactX="-30479" custLinFactNeighborX="-100000">
        <dgm:presLayoutVars>
          <dgm:bulletEnabled val="1"/>
        </dgm:presLayoutVars>
      </dgm:prSet>
      <dgm:spPr/>
    </dgm:pt>
    <dgm:pt modelId="{C428D34B-ED2A-A745-A840-154135094175}" type="pres">
      <dgm:prSet presAssocID="{44333A5A-F453-E141-84E0-5BBD3D47EB62}" presName="sibTrans" presStyleCnt="0"/>
      <dgm:spPr/>
    </dgm:pt>
    <dgm:pt modelId="{5F113FD4-4DDC-B84F-8090-4D5F78396A15}" type="pres">
      <dgm:prSet presAssocID="{D19D9ABA-063F-F94A-86EC-BCCF43E075E1}" presName="node" presStyleLbl="node1" presStyleIdx="2" presStyleCnt="3" custLinFactX="-61348" custLinFactNeighborX="-100000">
        <dgm:presLayoutVars>
          <dgm:bulletEnabled val="1"/>
        </dgm:presLayoutVars>
      </dgm:prSet>
      <dgm:spPr/>
    </dgm:pt>
  </dgm:ptLst>
  <dgm:cxnLst>
    <dgm:cxn modelId="{A0A6F606-BFAA-D04F-A0AF-05C583F37A09}" srcId="{CEA95633-19D0-494C-ACA3-550B8469BC6A}" destId="{E5C35F6A-DDBA-A44B-85E6-3F91A8F754CE}" srcOrd="1" destOrd="0" parTransId="{C40BD526-BE8B-4044-917B-BF1EF68B20DB}" sibTransId="{44333A5A-F453-E141-84E0-5BBD3D47EB62}"/>
    <dgm:cxn modelId="{42A3B107-A719-4645-AE16-B80A3A1834E3}" type="presOf" srcId="{C3A04FE6-E5FA-6646-A169-DD371C0085E5}" destId="{7703D3D2-5B3B-844A-B73B-2184575B34E9}" srcOrd="0" destOrd="0" presId="urn:microsoft.com/office/officeart/2005/8/layout/hList6"/>
    <dgm:cxn modelId="{6B9C605B-AFC4-6949-8FD6-AD99AD54B3D6}" type="presOf" srcId="{CEA95633-19D0-494C-ACA3-550B8469BC6A}" destId="{7496DCDD-DCFF-4E41-A1AC-6F335E2AB8D0}" srcOrd="0" destOrd="0" presId="urn:microsoft.com/office/officeart/2005/8/layout/hList6"/>
    <dgm:cxn modelId="{FB212396-DBA8-CE4C-92D2-DFF22D2E9036}" srcId="{CEA95633-19D0-494C-ACA3-550B8469BC6A}" destId="{C3A04FE6-E5FA-6646-A169-DD371C0085E5}" srcOrd="0" destOrd="0" parTransId="{3A2CD27F-D49C-D54D-897C-4100AEDAAF4B}" sibTransId="{1C8A9BA0-9C31-824B-8582-7973BF5760BB}"/>
    <dgm:cxn modelId="{D3DFF3A5-8063-E44F-9C3D-F47817B696B1}" type="presOf" srcId="{E5C35F6A-DDBA-A44B-85E6-3F91A8F754CE}" destId="{133D19F6-83CA-CA40-9C88-AF0453DEC1F8}" srcOrd="0" destOrd="0" presId="urn:microsoft.com/office/officeart/2005/8/layout/hList6"/>
    <dgm:cxn modelId="{077356C7-17DE-AE4A-AD20-53F75D642FDF}" srcId="{CEA95633-19D0-494C-ACA3-550B8469BC6A}" destId="{D19D9ABA-063F-F94A-86EC-BCCF43E075E1}" srcOrd="2" destOrd="0" parTransId="{6A7E1E81-A433-D240-BC10-1CD1F1599C4C}" sibTransId="{DBCEB20D-6C1C-964D-98AC-848D4709D1D7}"/>
    <dgm:cxn modelId="{25BDEFED-F627-2E46-94A5-0796EBC2C1A4}" type="presOf" srcId="{D19D9ABA-063F-F94A-86EC-BCCF43E075E1}" destId="{5F113FD4-4DDC-B84F-8090-4D5F78396A15}" srcOrd="0" destOrd="0" presId="urn:microsoft.com/office/officeart/2005/8/layout/hList6"/>
    <dgm:cxn modelId="{2FBFD6A0-6861-CF4B-BCE7-7C234ADAABEB}" type="presParOf" srcId="{7496DCDD-DCFF-4E41-A1AC-6F335E2AB8D0}" destId="{7703D3D2-5B3B-844A-B73B-2184575B34E9}" srcOrd="0" destOrd="0" presId="urn:microsoft.com/office/officeart/2005/8/layout/hList6"/>
    <dgm:cxn modelId="{ABED5969-2050-E341-8BCE-394104595E00}" type="presParOf" srcId="{7496DCDD-DCFF-4E41-A1AC-6F335E2AB8D0}" destId="{7DE6FB6F-0D88-BC41-BC6C-6347478497A0}" srcOrd="1" destOrd="0" presId="urn:microsoft.com/office/officeart/2005/8/layout/hList6"/>
    <dgm:cxn modelId="{B4A7563D-C7C9-2F4D-8B87-F10E3A0B14DE}" type="presParOf" srcId="{7496DCDD-DCFF-4E41-A1AC-6F335E2AB8D0}" destId="{133D19F6-83CA-CA40-9C88-AF0453DEC1F8}" srcOrd="2" destOrd="0" presId="urn:microsoft.com/office/officeart/2005/8/layout/hList6"/>
    <dgm:cxn modelId="{1C830122-0DEB-2B4E-8302-ECAFC3459F29}" type="presParOf" srcId="{7496DCDD-DCFF-4E41-A1AC-6F335E2AB8D0}" destId="{C428D34B-ED2A-A745-A840-154135094175}" srcOrd="3" destOrd="0" presId="urn:microsoft.com/office/officeart/2005/8/layout/hList6"/>
    <dgm:cxn modelId="{F676BEEB-037C-D84B-AE9F-FD721E9F6DD8}" type="presParOf" srcId="{7496DCDD-DCFF-4E41-A1AC-6F335E2AB8D0}" destId="{5F113FD4-4DDC-B84F-8090-4D5F78396A15}" srcOrd="4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CEA95633-19D0-494C-ACA3-550B8469BC6A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04FE6-E5FA-6646-A169-DD371C0085E5}">
      <dgm:prSet phldrT="[Testo]"/>
      <dgm:spPr>
        <a:solidFill>
          <a:srgbClr val="002060">
            <a:alpha val="23000"/>
          </a:srgbClr>
        </a:solidFill>
        <a:ln w="3175">
          <a:solidFill>
            <a:srgbClr val="002060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1C8A9BA0-9C31-824B-8582-7973BF5760BB}" type="sibTrans" cxnId="{FB212396-DBA8-CE4C-92D2-DFF22D2E9036}">
      <dgm:prSet/>
      <dgm:spPr/>
      <dgm:t>
        <a:bodyPr/>
        <a:lstStyle/>
        <a:p>
          <a:endParaRPr lang="it-IT"/>
        </a:p>
      </dgm:t>
    </dgm:pt>
    <dgm:pt modelId="{3A2CD27F-D49C-D54D-897C-4100AEDAAF4B}" type="parTrans" cxnId="{FB212396-DBA8-CE4C-92D2-DFF22D2E9036}">
      <dgm:prSet/>
      <dgm:spPr/>
      <dgm:t>
        <a:bodyPr/>
        <a:lstStyle/>
        <a:p>
          <a:endParaRPr lang="it-IT"/>
        </a:p>
      </dgm:t>
    </dgm:pt>
    <dgm:pt modelId="{E5C35F6A-DDBA-A44B-85E6-3F91A8F754CE}">
      <dgm:prSet phldrT="[Testo]"/>
      <dgm:spPr>
        <a:solidFill>
          <a:srgbClr val="92D050">
            <a:alpha val="23000"/>
          </a:srgbClr>
        </a:solidFill>
        <a:ln w="3175">
          <a:solidFill>
            <a:schemeClr val="accent6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C40BD526-BE8B-4044-917B-BF1EF68B20DB}" type="parTrans" cxnId="{A0A6F606-BFAA-D04F-A0AF-05C583F37A09}">
      <dgm:prSet/>
      <dgm:spPr/>
      <dgm:t>
        <a:bodyPr/>
        <a:lstStyle/>
        <a:p>
          <a:endParaRPr lang="it-IT"/>
        </a:p>
      </dgm:t>
    </dgm:pt>
    <dgm:pt modelId="{44333A5A-F453-E141-84E0-5BBD3D47EB62}" type="sibTrans" cxnId="{A0A6F606-BFAA-D04F-A0AF-05C583F37A09}">
      <dgm:prSet/>
      <dgm:spPr/>
      <dgm:t>
        <a:bodyPr/>
        <a:lstStyle/>
        <a:p>
          <a:endParaRPr lang="it-IT"/>
        </a:p>
      </dgm:t>
    </dgm:pt>
    <dgm:pt modelId="{D19D9ABA-063F-F94A-86EC-BCCF43E075E1}">
      <dgm:prSet phldrT="[Testo]"/>
      <dgm:spPr>
        <a:solidFill>
          <a:srgbClr val="FF0000">
            <a:alpha val="23000"/>
          </a:srgbClr>
        </a:solidFill>
        <a:ln w="3175">
          <a:solidFill>
            <a:srgbClr val="FF0000"/>
          </a:solidFill>
        </a:ln>
      </dgm:spPr>
      <dgm:t>
        <a:bodyPr/>
        <a:lstStyle/>
        <a:p>
          <a:r>
            <a:rPr lang="it-IT" dirty="0">
              <a:solidFill>
                <a:srgbClr val="FF0000">
                  <a:alpha val="0"/>
                </a:srgbClr>
              </a:solidFill>
            </a:rPr>
            <a:t>ciao</a:t>
          </a:r>
        </a:p>
      </dgm:t>
    </dgm:pt>
    <dgm:pt modelId="{6A7E1E81-A433-D240-BC10-1CD1F1599C4C}" type="parTrans" cxnId="{077356C7-17DE-AE4A-AD20-53F75D642FDF}">
      <dgm:prSet/>
      <dgm:spPr/>
      <dgm:t>
        <a:bodyPr/>
        <a:lstStyle/>
        <a:p>
          <a:endParaRPr lang="it-IT"/>
        </a:p>
      </dgm:t>
    </dgm:pt>
    <dgm:pt modelId="{DBCEB20D-6C1C-964D-98AC-848D4709D1D7}" type="sibTrans" cxnId="{077356C7-17DE-AE4A-AD20-53F75D642FDF}">
      <dgm:prSet/>
      <dgm:spPr/>
      <dgm:t>
        <a:bodyPr/>
        <a:lstStyle/>
        <a:p>
          <a:endParaRPr lang="it-IT"/>
        </a:p>
      </dgm:t>
    </dgm:pt>
    <dgm:pt modelId="{7496DCDD-DCFF-4E41-A1AC-6F335E2AB8D0}" type="pres">
      <dgm:prSet presAssocID="{CEA95633-19D0-494C-ACA3-550B8469BC6A}" presName="Name0" presStyleCnt="0">
        <dgm:presLayoutVars>
          <dgm:dir/>
          <dgm:resizeHandles val="exact"/>
        </dgm:presLayoutVars>
      </dgm:prSet>
      <dgm:spPr/>
    </dgm:pt>
    <dgm:pt modelId="{7703D3D2-5B3B-844A-B73B-2184575B34E9}" type="pres">
      <dgm:prSet presAssocID="{C3A04FE6-E5FA-6646-A169-DD371C0085E5}" presName="node" presStyleLbl="node1" presStyleIdx="0" presStyleCnt="3" custLinFactNeighborX="3891" custLinFactNeighborY="2179">
        <dgm:presLayoutVars>
          <dgm:bulletEnabled val="1"/>
        </dgm:presLayoutVars>
      </dgm:prSet>
      <dgm:spPr/>
    </dgm:pt>
    <dgm:pt modelId="{7DE6FB6F-0D88-BC41-BC6C-6347478497A0}" type="pres">
      <dgm:prSet presAssocID="{1C8A9BA0-9C31-824B-8582-7973BF5760BB}" presName="sibTrans" presStyleCnt="0"/>
      <dgm:spPr/>
    </dgm:pt>
    <dgm:pt modelId="{133D19F6-83CA-CA40-9C88-AF0453DEC1F8}" type="pres">
      <dgm:prSet presAssocID="{E5C35F6A-DDBA-A44B-85E6-3F91A8F754CE}" presName="node" presStyleLbl="node1" presStyleIdx="1" presStyleCnt="3" custLinFactX="-30479" custLinFactNeighborX="-100000">
        <dgm:presLayoutVars>
          <dgm:bulletEnabled val="1"/>
        </dgm:presLayoutVars>
      </dgm:prSet>
      <dgm:spPr/>
    </dgm:pt>
    <dgm:pt modelId="{C428D34B-ED2A-A745-A840-154135094175}" type="pres">
      <dgm:prSet presAssocID="{44333A5A-F453-E141-84E0-5BBD3D47EB62}" presName="sibTrans" presStyleCnt="0"/>
      <dgm:spPr/>
    </dgm:pt>
    <dgm:pt modelId="{5F113FD4-4DDC-B84F-8090-4D5F78396A15}" type="pres">
      <dgm:prSet presAssocID="{D19D9ABA-063F-F94A-86EC-BCCF43E075E1}" presName="node" presStyleLbl="node1" presStyleIdx="2" presStyleCnt="3" custLinFactX="-61348" custLinFactNeighborX="-100000">
        <dgm:presLayoutVars>
          <dgm:bulletEnabled val="1"/>
        </dgm:presLayoutVars>
      </dgm:prSet>
      <dgm:spPr/>
    </dgm:pt>
  </dgm:ptLst>
  <dgm:cxnLst>
    <dgm:cxn modelId="{A0A6F606-BFAA-D04F-A0AF-05C583F37A09}" srcId="{CEA95633-19D0-494C-ACA3-550B8469BC6A}" destId="{E5C35F6A-DDBA-A44B-85E6-3F91A8F754CE}" srcOrd="1" destOrd="0" parTransId="{C40BD526-BE8B-4044-917B-BF1EF68B20DB}" sibTransId="{44333A5A-F453-E141-84E0-5BBD3D47EB62}"/>
    <dgm:cxn modelId="{42A3B107-A719-4645-AE16-B80A3A1834E3}" type="presOf" srcId="{C3A04FE6-E5FA-6646-A169-DD371C0085E5}" destId="{7703D3D2-5B3B-844A-B73B-2184575B34E9}" srcOrd="0" destOrd="0" presId="urn:microsoft.com/office/officeart/2005/8/layout/hList6"/>
    <dgm:cxn modelId="{6B9C605B-AFC4-6949-8FD6-AD99AD54B3D6}" type="presOf" srcId="{CEA95633-19D0-494C-ACA3-550B8469BC6A}" destId="{7496DCDD-DCFF-4E41-A1AC-6F335E2AB8D0}" srcOrd="0" destOrd="0" presId="urn:microsoft.com/office/officeart/2005/8/layout/hList6"/>
    <dgm:cxn modelId="{FB212396-DBA8-CE4C-92D2-DFF22D2E9036}" srcId="{CEA95633-19D0-494C-ACA3-550B8469BC6A}" destId="{C3A04FE6-E5FA-6646-A169-DD371C0085E5}" srcOrd="0" destOrd="0" parTransId="{3A2CD27F-D49C-D54D-897C-4100AEDAAF4B}" sibTransId="{1C8A9BA0-9C31-824B-8582-7973BF5760BB}"/>
    <dgm:cxn modelId="{D3DFF3A5-8063-E44F-9C3D-F47817B696B1}" type="presOf" srcId="{E5C35F6A-DDBA-A44B-85E6-3F91A8F754CE}" destId="{133D19F6-83CA-CA40-9C88-AF0453DEC1F8}" srcOrd="0" destOrd="0" presId="urn:microsoft.com/office/officeart/2005/8/layout/hList6"/>
    <dgm:cxn modelId="{077356C7-17DE-AE4A-AD20-53F75D642FDF}" srcId="{CEA95633-19D0-494C-ACA3-550B8469BC6A}" destId="{D19D9ABA-063F-F94A-86EC-BCCF43E075E1}" srcOrd="2" destOrd="0" parTransId="{6A7E1E81-A433-D240-BC10-1CD1F1599C4C}" sibTransId="{DBCEB20D-6C1C-964D-98AC-848D4709D1D7}"/>
    <dgm:cxn modelId="{25BDEFED-F627-2E46-94A5-0796EBC2C1A4}" type="presOf" srcId="{D19D9ABA-063F-F94A-86EC-BCCF43E075E1}" destId="{5F113FD4-4DDC-B84F-8090-4D5F78396A15}" srcOrd="0" destOrd="0" presId="urn:microsoft.com/office/officeart/2005/8/layout/hList6"/>
    <dgm:cxn modelId="{2FBFD6A0-6861-CF4B-BCE7-7C234ADAABEB}" type="presParOf" srcId="{7496DCDD-DCFF-4E41-A1AC-6F335E2AB8D0}" destId="{7703D3D2-5B3B-844A-B73B-2184575B34E9}" srcOrd="0" destOrd="0" presId="urn:microsoft.com/office/officeart/2005/8/layout/hList6"/>
    <dgm:cxn modelId="{ABED5969-2050-E341-8BCE-394104595E00}" type="presParOf" srcId="{7496DCDD-DCFF-4E41-A1AC-6F335E2AB8D0}" destId="{7DE6FB6F-0D88-BC41-BC6C-6347478497A0}" srcOrd="1" destOrd="0" presId="urn:microsoft.com/office/officeart/2005/8/layout/hList6"/>
    <dgm:cxn modelId="{B4A7563D-C7C9-2F4D-8B87-F10E3A0B14DE}" type="presParOf" srcId="{7496DCDD-DCFF-4E41-A1AC-6F335E2AB8D0}" destId="{133D19F6-83CA-CA40-9C88-AF0453DEC1F8}" srcOrd="2" destOrd="0" presId="urn:microsoft.com/office/officeart/2005/8/layout/hList6"/>
    <dgm:cxn modelId="{1C830122-0DEB-2B4E-8302-ECAFC3459F29}" type="presParOf" srcId="{7496DCDD-DCFF-4E41-A1AC-6F335E2AB8D0}" destId="{C428D34B-ED2A-A745-A840-154135094175}" srcOrd="3" destOrd="0" presId="urn:microsoft.com/office/officeart/2005/8/layout/hList6"/>
    <dgm:cxn modelId="{F676BEEB-037C-D84B-AE9F-FD721E9F6DD8}" type="presParOf" srcId="{7496DCDD-DCFF-4E41-A1AC-6F335E2AB8D0}" destId="{5F113FD4-4DDC-B84F-8090-4D5F78396A15}" srcOrd="4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201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CEA95633-19D0-494C-ACA3-550B8469BC6A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04FE6-E5FA-6646-A169-DD371C0085E5}">
      <dgm:prSet phldrT="[Testo]"/>
      <dgm:spPr>
        <a:solidFill>
          <a:srgbClr val="002060">
            <a:alpha val="23000"/>
          </a:srgbClr>
        </a:solidFill>
        <a:ln w="3175">
          <a:solidFill>
            <a:srgbClr val="002060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1C8A9BA0-9C31-824B-8582-7973BF5760BB}" type="sibTrans" cxnId="{FB212396-DBA8-CE4C-92D2-DFF22D2E9036}">
      <dgm:prSet/>
      <dgm:spPr/>
      <dgm:t>
        <a:bodyPr/>
        <a:lstStyle/>
        <a:p>
          <a:endParaRPr lang="it-IT"/>
        </a:p>
      </dgm:t>
    </dgm:pt>
    <dgm:pt modelId="{3A2CD27F-D49C-D54D-897C-4100AEDAAF4B}" type="parTrans" cxnId="{FB212396-DBA8-CE4C-92D2-DFF22D2E9036}">
      <dgm:prSet/>
      <dgm:spPr/>
      <dgm:t>
        <a:bodyPr/>
        <a:lstStyle/>
        <a:p>
          <a:endParaRPr lang="it-IT"/>
        </a:p>
      </dgm:t>
    </dgm:pt>
    <dgm:pt modelId="{E5C35F6A-DDBA-A44B-85E6-3F91A8F754CE}">
      <dgm:prSet phldrT="[Testo]"/>
      <dgm:spPr>
        <a:solidFill>
          <a:srgbClr val="92D050">
            <a:alpha val="23000"/>
          </a:srgbClr>
        </a:solidFill>
        <a:ln w="3175">
          <a:solidFill>
            <a:schemeClr val="accent6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C40BD526-BE8B-4044-917B-BF1EF68B20DB}" type="parTrans" cxnId="{A0A6F606-BFAA-D04F-A0AF-05C583F37A09}">
      <dgm:prSet/>
      <dgm:spPr/>
      <dgm:t>
        <a:bodyPr/>
        <a:lstStyle/>
        <a:p>
          <a:endParaRPr lang="it-IT"/>
        </a:p>
      </dgm:t>
    </dgm:pt>
    <dgm:pt modelId="{44333A5A-F453-E141-84E0-5BBD3D47EB62}" type="sibTrans" cxnId="{A0A6F606-BFAA-D04F-A0AF-05C583F37A09}">
      <dgm:prSet/>
      <dgm:spPr/>
      <dgm:t>
        <a:bodyPr/>
        <a:lstStyle/>
        <a:p>
          <a:endParaRPr lang="it-IT"/>
        </a:p>
      </dgm:t>
    </dgm:pt>
    <dgm:pt modelId="{D19D9ABA-063F-F94A-86EC-BCCF43E075E1}">
      <dgm:prSet phldrT="[Testo]"/>
      <dgm:spPr>
        <a:solidFill>
          <a:srgbClr val="FF0000">
            <a:alpha val="23000"/>
          </a:srgbClr>
        </a:solidFill>
        <a:ln w="3175">
          <a:solidFill>
            <a:srgbClr val="FF0000"/>
          </a:solidFill>
        </a:ln>
      </dgm:spPr>
      <dgm:t>
        <a:bodyPr/>
        <a:lstStyle/>
        <a:p>
          <a:r>
            <a:rPr lang="it-IT" dirty="0">
              <a:solidFill>
                <a:srgbClr val="FF0000">
                  <a:alpha val="0"/>
                </a:srgbClr>
              </a:solidFill>
            </a:rPr>
            <a:t>ciao</a:t>
          </a:r>
        </a:p>
      </dgm:t>
    </dgm:pt>
    <dgm:pt modelId="{6A7E1E81-A433-D240-BC10-1CD1F1599C4C}" type="parTrans" cxnId="{077356C7-17DE-AE4A-AD20-53F75D642FDF}">
      <dgm:prSet/>
      <dgm:spPr/>
      <dgm:t>
        <a:bodyPr/>
        <a:lstStyle/>
        <a:p>
          <a:endParaRPr lang="it-IT"/>
        </a:p>
      </dgm:t>
    </dgm:pt>
    <dgm:pt modelId="{DBCEB20D-6C1C-964D-98AC-848D4709D1D7}" type="sibTrans" cxnId="{077356C7-17DE-AE4A-AD20-53F75D642FDF}">
      <dgm:prSet/>
      <dgm:spPr/>
      <dgm:t>
        <a:bodyPr/>
        <a:lstStyle/>
        <a:p>
          <a:endParaRPr lang="it-IT"/>
        </a:p>
      </dgm:t>
    </dgm:pt>
    <dgm:pt modelId="{7496DCDD-DCFF-4E41-A1AC-6F335E2AB8D0}" type="pres">
      <dgm:prSet presAssocID="{CEA95633-19D0-494C-ACA3-550B8469BC6A}" presName="Name0" presStyleCnt="0">
        <dgm:presLayoutVars>
          <dgm:dir/>
          <dgm:resizeHandles val="exact"/>
        </dgm:presLayoutVars>
      </dgm:prSet>
      <dgm:spPr/>
    </dgm:pt>
    <dgm:pt modelId="{7703D3D2-5B3B-844A-B73B-2184575B34E9}" type="pres">
      <dgm:prSet presAssocID="{C3A04FE6-E5FA-6646-A169-DD371C0085E5}" presName="node" presStyleLbl="node1" presStyleIdx="0" presStyleCnt="3" custLinFactNeighborX="3891" custLinFactNeighborY="2179">
        <dgm:presLayoutVars>
          <dgm:bulletEnabled val="1"/>
        </dgm:presLayoutVars>
      </dgm:prSet>
      <dgm:spPr/>
    </dgm:pt>
    <dgm:pt modelId="{7DE6FB6F-0D88-BC41-BC6C-6347478497A0}" type="pres">
      <dgm:prSet presAssocID="{1C8A9BA0-9C31-824B-8582-7973BF5760BB}" presName="sibTrans" presStyleCnt="0"/>
      <dgm:spPr/>
    </dgm:pt>
    <dgm:pt modelId="{133D19F6-83CA-CA40-9C88-AF0453DEC1F8}" type="pres">
      <dgm:prSet presAssocID="{E5C35F6A-DDBA-A44B-85E6-3F91A8F754CE}" presName="node" presStyleLbl="node1" presStyleIdx="1" presStyleCnt="3" custLinFactX="-30479" custLinFactNeighborX="-100000">
        <dgm:presLayoutVars>
          <dgm:bulletEnabled val="1"/>
        </dgm:presLayoutVars>
      </dgm:prSet>
      <dgm:spPr/>
    </dgm:pt>
    <dgm:pt modelId="{C428D34B-ED2A-A745-A840-154135094175}" type="pres">
      <dgm:prSet presAssocID="{44333A5A-F453-E141-84E0-5BBD3D47EB62}" presName="sibTrans" presStyleCnt="0"/>
      <dgm:spPr/>
    </dgm:pt>
    <dgm:pt modelId="{5F113FD4-4DDC-B84F-8090-4D5F78396A15}" type="pres">
      <dgm:prSet presAssocID="{D19D9ABA-063F-F94A-86EC-BCCF43E075E1}" presName="node" presStyleLbl="node1" presStyleIdx="2" presStyleCnt="3" custLinFactX="-61348" custLinFactNeighborX="-100000">
        <dgm:presLayoutVars>
          <dgm:bulletEnabled val="1"/>
        </dgm:presLayoutVars>
      </dgm:prSet>
      <dgm:spPr/>
    </dgm:pt>
  </dgm:ptLst>
  <dgm:cxnLst>
    <dgm:cxn modelId="{A0A6F606-BFAA-D04F-A0AF-05C583F37A09}" srcId="{CEA95633-19D0-494C-ACA3-550B8469BC6A}" destId="{E5C35F6A-DDBA-A44B-85E6-3F91A8F754CE}" srcOrd="1" destOrd="0" parTransId="{C40BD526-BE8B-4044-917B-BF1EF68B20DB}" sibTransId="{44333A5A-F453-E141-84E0-5BBD3D47EB62}"/>
    <dgm:cxn modelId="{42A3B107-A719-4645-AE16-B80A3A1834E3}" type="presOf" srcId="{C3A04FE6-E5FA-6646-A169-DD371C0085E5}" destId="{7703D3D2-5B3B-844A-B73B-2184575B34E9}" srcOrd="0" destOrd="0" presId="urn:microsoft.com/office/officeart/2005/8/layout/hList6"/>
    <dgm:cxn modelId="{6B9C605B-AFC4-6949-8FD6-AD99AD54B3D6}" type="presOf" srcId="{CEA95633-19D0-494C-ACA3-550B8469BC6A}" destId="{7496DCDD-DCFF-4E41-A1AC-6F335E2AB8D0}" srcOrd="0" destOrd="0" presId="urn:microsoft.com/office/officeart/2005/8/layout/hList6"/>
    <dgm:cxn modelId="{FB212396-DBA8-CE4C-92D2-DFF22D2E9036}" srcId="{CEA95633-19D0-494C-ACA3-550B8469BC6A}" destId="{C3A04FE6-E5FA-6646-A169-DD371C0085E5}" srcOrd="0" destOrd="0" parTransId="{3A2CD27F-D49C-D54D-897C-4100AEDAAF4B}" sibTransId="{1C8A9BA0-9C31-824B-8582-7973BF5760BB}"/>
    <dgm:cxn modelId="{D3DFF3A5-8063-E44F-9C3D-F47817B696B1}" type="presOf" srcId="{E5C35F6A-DDBA-A44B-85E6-3F91A8F754CE}" destId="{133D19F6-83CA-CA40-9C88-AF0453DEC1F8}" srcOrd="0" destOrd="0" presId="urn:microsoft.com/office/officeart/2005/8/layout/hList6"/>
    <dgm:cxn modelId="{077356C7-17DE-AE4A-AD20-53F75D642FDF}" srcId="{CEA95633-19D0-494C-ACA3-550B8469BC6A}" destId="{D19D9ABA-063F-F94A-86EC-BCCF43E075E1}" srcOrd="2" destOrd="0" parTransId="{6A7E1E81-A433-D240-BC10-1CD1F1599C4C}" sibTransId="{DBCEB20D-6C1C-964D-98AC-848D4709D1D7}"/>
    <dgm:cxn modelId="{25BDEFED-F627-2E46-94A5-0796EBC2C1A4}" type="presOf" srcId="{D19D9ABA-063F-F94A-86EC-BCCF43E075E1}" destId="{5F113FD4-4DDC-B84F-8090-4D5F78396A15}" srcOrd="0" destOrd="0" presId="urn:microsoft.com/office/officeart/2005/8/layout/hList6"/>
    <dgm:cxn modelId="{2FBFD6A0-6861-CF4B-BCE7-7C234ADAABEB}" type="presParOf" srcId="{7496DCDD-DCFF-4E41-A1AC-6F335E2AB8D0}" destId="{7703D3D2-5B3B-844A-B73B-2184575B34E9}" srcOrd="0" destOrd="0" presId="urn:microsoft.com/office/officeart/2005/8/layout/hList6"/>
    <dgm:cxn modelId="{ABED5969-2050-E341-8BCE-394104595E00}" type="presParOf" srcId="{7496DCDD-DCFF-4E41-A1AC-6F335E2AB8D0}" destId="{7DE6FB6F-0D88-BC41-BC6C-6347478497A0}" srcOrd="1" destOrd="0" presId="urn:microsoft.com/office/officeart/2005/8/layout/hList6"/>
    <dgm:cxn modelId="{B4A7563D-C7C9-2F4D-8B87-F10E3A0B14DE}" type="presParOf" srcId="{7496DCDD-DCFF-4E41-A1AC-6F335E2AB8D0}" destId="{133D19F6-83CA-CA40-9C88-AF0453DEC1F8}" srcOrd="2" destOrd="0" presId="urn:microsoft.com/office/officeart/2005/8/layout/hList6"/>
    <dgm:cxn modelId="{1C830122-0DEB-2B4E-8302-ECAFC3459F29}" type="presParOf" srcId="{7496DCDD-DCFF-4E41-A1AC-6F335E2AB8D0}" destId="{C428D34B-ED2A-A745-A840-154135094175}" srcOrd="3" destOrd="0" presId="urn:microsoft.com/office/officeart/2005/8/layout/hList6"/>
    <dgm:cxn modelId="{F676BEEB-037C-D84B-AE9F-FD721E9F6DD8}" type="presParOf" srcId="{7496DCDD-DCFF-4E41-A1AC-6F335E2AB8D0}" destId="{5F113FD4-4DDC-B84F-8090-4D5F78396A15}" srcOrd="4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206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CEA95633-19D0-494C-ACA3-550B8469BC6A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04FE6-E5FA-6646-A169-DD371C0085E5}">
      <dgm:prSet phldrT="[Testo]"/>
      <dgm:spPr>
        <a:solidFill>
          <a:srgbClr val="002060">
            <a:alpha val="23000"/>
          </a:srgbClr>
        </a:solidFill>
        <a:ln w="3175">
          <a:solidFill>
            <a:srgbClr val="002060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1C8A9BA0-9C31-824B-8582-7973BF5760BB}" type="sibTrans" cxnId="{FB212396-DBA8-CE4C-92D2-DFF22D2E9036}">
      <dgm:prSet/>
      <dgm:spPr/>
      <dgm:t>
        <a:bodyPr/>
        <a:lstStyle/>
        <a:p>
          <a:endParaRPr lang="it-IT"/>
        </a:p>
      </dgm:t>
    </dgm:pt>
    <dgm:pt modelId="{3A2CD27F-D49C-D54D-897C-4100AEDAAF4B}" type="parTrans" cxnId="{FB212396-DBA8-CE4C-92D2-DFF22D2E9036}">
      <dgm:prSet/>
      <dgm:spPr/>
      <dgm:t>
        <a:bodyPr/>
        <a:lstStyle/>
        <a:p>
          <a:endParaRPr lang="it-IT"/>
        </a:p>
      </dgm:t>
    </dgm:pt>
    <dgm:pt modelId="{E5C35F6A-DDBA-A44B-85E6-3F91A8F754CE}">
      <dgm:prSet phldrT="[Testo]"/>
      <dgm:spPr>
        <a:solidFill>
          <a:srgbClr val="92D050">
            <a:alpha val="23000"/>
          </a:srgbClr>
        </a:solidFill>
        <a:ln w="3175">
          <a:solidFill>
            <a:schemeClr val="accent6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C40BD526-BE8B-4044-917B-BF1EF68B20DB}" type="parTrans" cxnId="{A0A6F606-BFAA-D04F-A0AF-05C583F37A09}">
      <dgm:prSet/>
      <dgm:spPr/>
      <dgm:t>
        <a:bodyPr/>
        <a:lstStyle/>
        <a:p>
          <a:endParaRPr lang="it-IT"/>
        </a:p>
      </dgm:t>
    </dgm:pt>
    <dgm:pt modelId="{44333A5A-F453-E141-84E0-5BBD3D47EB62}" type="sibTrans" cxnId="{A0A6F606-BFAA-D04F-A0AF-05C583F37A09}">
      <dgm:prSet/>
      <dgm:spPr/>
      <dgm:t>
        <a:bodyPr/>
        <a:lstStyle/>
        <a:p>
          <a:endParaRPr lang="it-IT"/>
        </a:p>
      </dgm:t>
    </dgm:pt>
    <dgm:pt modelId="{D19D9ABA-063F-F94A-86EC-BCCF43E075E1}">
      <dgm:prSet phldrT="[Testo]"/>
      <dgm:spPr>
        <a:solidFill>
          <a:srgbClr val="FF0000">
            <a:alpha val="23000"/>
          </a:srgbClr>
        </a:solidFill>
        <a:ln w="3175">
          <a:solidFill>
            <a:srgbClr val="FF0000"/>
          </a:solidFill>
        </a:ln>
      </dgm:spPr>
      <dgm:t>
        <a:bodyPr/>
        <a:lstStyle/>
        <a:p>
          <a:r>
            <a:rPr lang="it-IT" dirty="0">
              <a:solidFill>
                <a:srgbClr val="FF0000">
                  <a:alpha val="0"/>
                </a:srgbClr>
              </a:solidFill>
            </a:rPr>
            <a:t>ciao</a:t>
          </a:r>
        </a:p>
      </dgm:t>
    </dgm:pt>
    <dgm:pt modelId="{6A7E1E81-A433-D240-BC10-1CD1F1599C4C}" type="parTrans" cxnId="{077356C7-17DE-AE4A-AD20-53F75D642FDF}">
      <dgm:prSet/>
      <dgm:spPr/>
      <dgm:t>
        <a:bodyPr/>
        <a:lstStyle/>
        <a:p>
          <a:endParaRPr lang="it-IT"/>
        </a:p>
      </dgm:t>
    </dgm:pt>
    <dgm:pt modelId="{DBCEB20D-6C1C-964D-98AC-848D4709D1D7}" type="sibTrans" cxnId="{077356C7-17DE-AE4A-AD20-53F75D642FDF}">
      <dgm:prSet/>
      <dgm:spPr/>
      <dgm:t>
        <a:bodyPr/>
        <a:lstStyle/>
        <a:p>
          <a:endParaRPr lang="it-IT"/>
        </a:p>
      </dgm:t>
    </dgm:pt>
    <dgm:pt modelId="{7496DCDD-DCFF-4E41-A1AC-6F335E2AB8D0}" type="pres">
      <dgm:prSet presAssocID="{CEA95633-19D0-494C-ACA3-550B8469BC6A}" presName="Name0" presStyleCnt="0">
        <dgm:presLayoutVars>
          <dgm:dir/>
          <dgm:resizeHandles val="exact"/>
        </dgm:presLayoutVars>
      </dgm:prSet>
      <dgm:spPr/>
    </dgm:pt>
    <dgm:pt modelId="{7703D3D2-5B3B-844A-B73B-2184575B34E9}" type="pres">
      <dgm:prSet presAssocID="{C3A04FE6-E5FA-6646-A169-DD371C0085E5}" presName="node" presStyleLbl="node1" presStyleIdx="0" presStyleCnt="3" custLinFactNeighborX="3891" custLinFactNeighborY="2179">
        <dgm:presLayoutVars>
          <dgm:bulletEnabled val="1"/>
        </dgm:presLayoutVars>
      </dgm:prSet>
      <dgm:spPr/>
    </dgm:pt>
    <dgm:pt modelId="{7DE6FB6F-0D88-BC41-BC6C-6347478497A0}" type="pres">
      <dgm:prSet presAssocID="{1C8A9BA0-9C31-824B-8582-7973BF5760BB}" presName="sibTrans" presStyleCnt="0"/>
      <dgm:spPr/>
    </dgm:pt>
    <dgm:pt modelId="{133D19F6-83CA-CA40-9C88-AF0453DEC1F8}" type="pres">
      <dgm:prSet presAssocID="{E5C35F6A-DDBA-A44B-85E6-3F91A8F754CE}" presName="node" presStyleLbl="node1" presStyleIdx="1" presStyleCnt="3" custLinFactX="-30479" custLinFactNeighborX="-100000">
        <dgm:presLayoutVars>
          <dgm:bulletEnabled val="1"/>
        </dgm:presLayoutVars>
      </dgm:prSet>
      <dgm:spPr/>
    </dgm:pt>
    <dgm:pt modelId="{C428D34B-ED2A-A745-A840-154135094175}" type="pres">
      <dgm:prSet presAssocID="{44333A5A-F453-E141-84E0-5BBD3D47EB62}" presName="sibTrans" presStyleCnt="0"/>
      <dgm:spPr/>
    </dgm:pt>
    <dgm:pt modelId="{5F113FD4-4DDC-B84F-8090-4D5F78396A15}" type="pres">
      <dgm:prSet presAssocID="{D19D9ABA-063F-F94A-86EC-BCCF43E075E1}" presName="node" presStyleLbl="node1" presStyleIdx="2" presStyleCnt="3" custLinFactX="-61348" custLinFactNeighborX="-100000">
        <dgm:presLayoutVars>
          <dgm:bulletEnabled val="1"/>
        </dgm:presLayoutVars>
      </dgm:prSet>
      <dgm:spPr/>
    </dgm:pt>
  </dgm:ptLst>
  <dgm:cxnLst>
    <dgm:cxn modelId="{A0A6F606-BFAA-D04F-A0AF-05C583F37A09}" srcId="{CEA95633-19D0-494C-ACA3-550B8469BC6A}" destId="{E5C35F6A-DDBA-A44B-85E6-3F91A8F754CE}" srcOrd="1" destOrd="0" parTransId="{C40BD526-BE8B-4044-917B-BF1EF68B20DB}" sibTransId="{44333A5A-F453-E141-84E0-5BBD3D47EB62}"/>
    <dgm:cxn modelId="{42A3B107-A719-4645-AE16-B80A3A1834E3}" type="presOf" srcId="{C3A04FE6-E5FA-6646-A169-DD371C0085E5}" destId="{7703D3D2-5B3B-844A-B73B-2184575B34E9}" srcOrd="0" destOrd="0" presId="urn:microsoft.com/office/officeart/2005/8/layout/hList6"/>
    <dgm:cxn modelId="{6B9C605B-AFC4-6949-8FD6-AD99AD54B3D6}" type="presOf" srcId="{CEA95633-19D0-494C-ACA3-550B8469BC6A}" destId="{7496DCDD-DCFF-4E41-A1AC-6F335E2AB8D0}" srcOrd="0" destOrd="0" presId="urn:microsoft.com/office/officeart/2005/8/layout/hList6"/>
    <dgm:cxn modelId="{FB212396-DBA8-CE4C-92D2-DFF22D2E9036}" srcId="{CEA95633-19D0-494C-ACA3-550B8469BC6A}" destId="{C3A04FE6-E5FA-6646-A169-DD371C0085E5}" srcOrd="0" destOrd="0" parTransId="{3A2CD27F-D49C-D54D-897C-4100AEDAAF4B}" sibTransId="{1C8A9BA0-9C31-824B-8582-7973BF5760BB}"/>
    <dgm:cxn modelId="{D3DFF3A5-8063-E44F-9C3D-F47817B696B1}" type="presOf" srcId="{E5C35F6A-DDBA-A44B-85E6-3F91A8F754CE}" destId="{133D19F6-83CA-CA40-9C88-AF0453DEC1F8}" srcOrd="0" destOrd="0" presId="urn:microsoft.com/office/officeart/2005/8/layout/hList6"/>
    <dgm:cxn modelId="{077356C7-17DE-AE4A-AD20-53F75D642FDF}" srcId="{CEA95633-19D0-494C-ACA3-550B8469BC6A}" destId="{D19D9ABA-063F-F94A-86EC-BCCF43E075E1}" srcOrd="2" destOrd="0" parTransId="{6A7E1E81-A433-D240-BC10-1CD1F1599C4C}" sibTransId="{DBCEB20D-6C1C-964D-98AC-848D4709D1D7}"/>
    <dgm:cxn modelId="{25BDEFED-F627-2E46-94A5-0796EBC2C1A4}" type="presOf" srcId="{D19D9ABA-063F-F94A-86EC-BCCF43E075E1}" destId="{5F113FD4-4DDC-B84F-8090-4D5F78396A15}" srcOrd="0" destOrd="0" presId="urn:microsoft.com/office/officeart/2005/8/layout/hList6"/>
    <dgm:cxn modelId="{2FBFD6A0-6861-CF4B-BCE7-7C234ADAABEB}" type="presParOf" srcId="{7496DCDD-DCFF-4E41-A1AC-6F335E2AB8D0}" destId="{7703D3D2-5B3B-844A-B73B-2184575B34E9}" srcOrd="0" destOrd="0" presId="urn:microsoft.com/office/officeart/2005/8/layout/hList6"/>
    <dgm:cxn modelId="{ABED5969-2050-E341-8BCE-394104595E00}" type="presParOf" srcId="{7496DCDD-DCFF-4E41-A1AC-6F335E2AB8D0}" destId="{7DE6FB6F-0D88-BC41-BC6C-6347478497A0}" srcOrd="1" destOrd="0" presId="urn:microsoft.com/office/officeart/2005/8/layout/hList6"/>
    <dgm:cxn modelId="{B4A7563D-C7C9-2F4D-8B87-F10E3A0B14DE}" type="presParOf" srcId="{7496DCDD-DCFF-4E41-A1AC-6F335E2AB8D0}" destId="{133D19F6-83CA-CA40-9C88-AF0453DEC1F8}" srcOrd="2" destOrd="0" presId="urn:microsoft.com/office/officeart/2005/8/layout/hList6"/>
    <dgm:cxn modelId="{1C830122-0DEB-2B4E-8302-ECAFC3459F29}" type="presParOf" srcId="{7496DCDD-DCFF-4E41-A1AC-6F335E2AB8D0}" destId="{C428D34B-ED2A-A745-A840-154135094175}" srcOrd="3" destOrd="0" presId="urn:microsoft.com/office/officeart/2005/8/layout/hList6"/>
    <dgm:cxn modelId="{F676BEEB-037C-D84B-AE9F-FD721E9F6DD8}" type="presParOf" srcId="{7496DCDD-DCFF-4E41-A1AC-6F335E2AB8D0}" destId="{5F113FD4-4DDC-B84F-8090-4D5F78396A15}" srcOrd="4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211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CEA95633-19D0-494C-ACA3-550B8469BC6A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04FE6-E5FA-6646-A169-DD371C0085E5}">
      <dgm:prSet phldrT="[Testo]"/>
      <dgm:spPr>
        <a:solidFill>
          <a:srgbClr val="002060">
            <a:alpha val="23000"/>
          </a:srgbClr>
        </a:solidFill>
        <a:ln w="3175">
          <a:solidFill>
            <a:srgbClr val="002060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1C8A9BA0-9C31-824B-8582-7973BF5760BB}" type="sibTrans" cxnId="{FB212396-DBA8-CE4C-92D2-DFF22D2E9036}">
      <dgm:prSet/>
      <dgm:spPr/>
      <dgm:t>
        <a:bodyPr/>
        <a:lstStyle/>
        <a:p>
          <a:endParaRPr lang="it-IT"/>
        </a:p>
      </dgm:t>
    </dgm:pt>
    <dgm:pt modelId="{3A2CD27F-D49C-D54D-897C-4100AEDAAF4B}" type="parTrans" cxnId="{FB212396-DBA8-CE4C-92D2-DFF22D2E9036}">
      <dgm:prSet/>
      <dgm:spPr/>
      <dgm:t>
        <a:bodyPr/>
        <a:lstStyle/>
        <a:p>
          <a:endParaRPr lang="it-IT"/>
        </a:p>
      </dgm:t>
    </dgm:pt>
    <dgm:pt modelId="{E5C35F6A-DDBA-A44B-85E6-3F91A8F754CE}">
      <dgm:prSet phldrT="[Testo]"/>
      <dgm:spPr>
        <a:solidFill>
          <a:srgbClr val="92D050">
            <a:alpha val="23000"/>
          </a:srgbClr>
        </a:solidFill>
        <a:ln w="3175">
          <a:solidFill>
            <a:schemeClr val="accent6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C40BD526-BE8B-4044-917B-BF1EF68B20DB}" type="parTrans" cxnId="{A0A6F606-BFAA-D04F-A0AF-05C583F37A09}">
      <dgm:prSet/>
      <dgm:spPr/>
      <dgm:t>
        <a:bodyPr/>
        <a:lstStyle/>
        <a:p>
          <a:endParaRPr lang="it-IT"/>
        </a:p>
      </dgm:t>
    </dgm:pt>
    <dgm:pt modelId="{44333A5A-F453-E141-84E0-5BBD3D47EB62}" type="sibTrans" cxnId="{A0A6F606-BFAA-D04F-A0AF-05C583F37A09}">
      <dgm:prSet/>
      <dgm:spPr/>
      <dgm:t>
        <a:bodyPr/>
        <a:lstStyle/>
        <a:p>
          <a:endParaRPr lang="it-IT"/>
        </a:p>
      </dgm:t>
    </dgm:pt>
    <dgm:pt modelId="{D19D9ABA-063F-F94A-86EC-BCCF43E075E1}">
      <dgm:prSet phldrT="[Testo]"/>
      <dgm:spPr>
        <a:solidFill>
          <a:srgbClr val="FF0000">
            <a:alpha val="23000"/>
          </a:srgbClr>
        </a:solidFill>
        <a:ln w="3175">
          <a:solidFill>
            <a:srgbClr val="FF0000"/>
          </a:solidFill>
        </a:ln>
      </dgm:spPr>
      <dgm:t>
        <a:bodyPr/>
        <a:lstStyle/>
        <a:p>
          <a:r>
            <a:rPr lang="it-IT" dirty="0">
              <a:solidFill>
                <a:srgbClr val="FF0000">
                  <a:alpha val="0"/>
                </a:srgbClr>
              </a:solidFill>
            </a:rPr>
            <a:t>ciao</a:t>
          </a:r>
        </a:p>
      </dgm:t>
    </dgm:pt>
    <dgm:pt modelId="{6A7E1E81-A433-D240-BC10-1CD1F1599C4C}" type="parTrans" cxnId="{077356C7-17DE-AE4A-AD20-53F75D642FDF}">
      <dgm:prSet/>
      <dgm:spPr/>
      <dgm:t>
        <a:bodyPr/>
        <a:lstStyle/>
        <a:p>
          <a:endParaRPr lang="it-IT"/>
        </a:p>
      </dgm:t>
    </dgm:pt>
    <dgm:pt modelId="{DBCEB20D-6C1C-964D-98AC-848D4709D1D7}" type="sibTrans" cxnId="{077356C7-17DE-AE4A-AD20-53F75D642FDF}">
      <dgm:prSet/>
      <dgm:spPr/>
      <dgm:t>
        <a:bodyPr/>
        <a:lstStyle/>
        <a:p>
          <a:endParaRPr lang="it-IT"/>
        </a:p>
      </dgm:t>
    </dgm:pt>
    <dgm:pt modelId="{7496DCDD-DCFF-4E41-A1AC-6F335E2AB8D0}" type="pres">
      <dgm:prSet presAssocID="{CEA95633-19D0-494C-ACA3-550B8469BC6A}" presName="Name0" presStyleCnt="0">
        <dgm:presLayoutVars>
          <dgm:dir/>
          <dgm:resizeHandles val="exact"/>
        </dgm:presLayoutVars>
      </dgm:prSet>
      <dgm:spPr/>
    </dgm:pt>
    <dgm:pt modelId="{7703D3D2-5B3B-844A-B73B-2184575B34E9}" type="pres">
      <dgm:prSet presAssocID="{C3A04FE6-E5FA-6646-A169-DD371C0085E5}" presName="node" presStyleLbl="node1" presStyleIdx="0" presStyleCnt="3" custLinFactNeighborX="3891" custLinFactNeighborY="2179">
        <dgm:presLayoutVars>
          <dgm:bulletEnabled val="1"/>
        </dgm:presLayoutVars>
      </dgm:prSet>
      <dgm:spPr/>
    </dgm:pt>
    <dgm:pt modelId="{7DE6FB6F-0D88-BC41-BC6C-6347478497A0}" type="pres">
      <dgm:prSet presAssocID="{1C8A9BA0-9C31-824B-8582-7973BF5760BB}" presName="sibTrans" presStyleCnt="0"/>
      <dgm:spPr/>
    </dgm:pt>
    <dgm:pt modelId="{133D19F6-83CA-CA40-9C88-AF0453DEC1F8}" type="pres">
      <dgm:prSet presAssocID="{E5C35F6A-DDBA-A44B-85E6-3F91A8F754CE}" presName="node" presStyleLbl="node1" presStyleIdx="1" presStyleCnt="3" custLinFactX="-30479" custLinFactNeighborX="-100000">
        <dgm:presLayoutVars>
          <dgm:bulletEnabled val="1"/>
        </dgm:presLayoutVars>
      </dgm:prSet>
      <dgm:spPr/>
    </dgm:pt>
    <dgm:pt modelId="{C428D34B-ED2A-A745-A840-154135094175}" type="pres">
      <dgm:prSet presAssocID="{44333A5A-F453-E141-84E0-5BBD3D47EB62}" presName="sibTrans" presStyleCnt="0"/>
      <dgm:spPr/>
    </dgm:pt>
    <dgm:pt modelId="{5F113FD4-4DDC-B84F-8090-4D5F78396A15}" type="pres">
      <dgm:prSet presAssocID="{D19D9ABA-063F-F94A-86EC-BCCF43E075E1}" presName="node" presStyleLbl="node1" presStyleIdx="2" presStyleCnt="3" custLinFactX="-61348" custLinFactNeighborX="-100000">
        <dgm:presLayoutVars>
          <dgm:bulletEnabled val="1"/>
        </dgm:presLayoutVars>
      </dgm:prSet>
      <dgm:spPr/>
    </dgm:pt>
  </dgm:ptLst>
  <dgm:cxnLst>
    <dgm:cxn modelId="{A0A6F606-BFAA-D04F-A0AF-05C583F37A09}" srcId="{CEA95633-19D0-494C-ACA3-550B8469BC6A}" destId="{E5C35F6A-DDBA-A44B-85E6-3F91A8F754CE}" srcOrd="1" destOrd="0" parTransId="{C40BD526-BE8B-4044-917B-BF1EF68B20DB}" sibTransId="{44333A5A-F453-E141-84E0-5BBD3D47EB62}"/>
    <dgm:cxn modelId="{42A3B107-A719-4645-AE16-B80A3A1834E3}" type="presOf" srcId="{C3A04FE6-E5FA-6646-A169-DD371C0085E5}" destId="{7703D3D2-5B3B-844A-B73B-2184575B34E9}" srcOrd="0" destOrd="0" presId="urn:microsoft.com/office/officeart/2005/8/layout/hList6"/>
    <dgm:cxn modelId="{6B9C605B-AFC4-6949-8FD6-AD99AD54B3D6}" type="presOf" srcId="{CEA95633-19D0-494C-ACA3-550B8469BC6A}" destId="{7496DCDD-DCFF-4E41-A1AC-6F335E2AB8D0}" srcOrd="0" destOrd="0" presId="urn:microsoft.com/office/officeart/2005/8/layout/hList6"/>
    <dgm:cxn modelId="{FB212396-DBA8-CE4C-92D2-DFF22D2E9036}" srcId="{CEA95633-19D0-494C-ACA3-550B8469BC6A}" destId="{C3A04FE6-E5FA-6646-A169-DD371C0085E5}" srcOrd="0" destOrd="0" parTransId="{3A2CD27F-D49C-D54D-897C-4100AEDAAF4B}" sibTransId="{1C8A9BA0-9C31-824B-8582-7973BF5760BB}"/>
    <dgm:cxn modelId="{D3DFF3A5-8063-E44F-9C3D-F47817B696B1}" type="presOf" srcId="{E5C35F6A-DDBA-A44B-85E6-3F91A8F754CE}" destId="{133D19F6-83CA-CA40-9C88-AF0453DEC1F8}" srcOrd="0" destOrd="0" presId="urn:microsoft.com/office/officeart/2005/8/layout/hList6"/>
    <dgm:cxn modelId="{077356C7-17DE-AE4A-AD20-53F75D642FDF}" srcId="{CEA95633-19D0-494C-ACA3-550B8469BC6A}" destId="{D19D9ABA-063F-F94A-86EC-BCCF43E075E1}" srcOrd="2" destOrd="0" parTransId="{6A7E1E81-A433-D240-BC10-1CD1F1599C4C}" sibTransId="{DBCEB20D-6C1C-964D-98AC-848D4709D1D7}"/>
    <dgm:cxn modelId="{25BDEFED-F627-2E46-94A5-0796EBC2C1A4}" type="presOf" srcId="{D19D9ABA-063F-F94A-86EC-BCCF43E075E1}" destId="{5F113FD4-4DDC-B84F-8090-4D5F78396A15}" srcOrd="0" destOrd="0" presId="urn:microsoft.com/office/officeart/2005/8/layout/hList6"/>
    <dgm:cxn modelId="{2FBFD6A0-6861-CF4B-BCE7-7C234ADAABEB}" type="presParOf" srcId="{7496DCDD-DCFF-4E41-A1AC-6F335E2AB8D0}" destId="{7703D3D2-5B3B-844A-B73B-2184575B34E9}" srcOrd="0" destOrd="0" presId="urn:microsoft.com/office/officeart/2005/8/layout/hList6"/>
    <dgm:cxn modelId="{ABED5969-2050-E341-8BCE-394104595E00}" type="presParOf" srcId="{7496DCDD-DCFF-4E41-A1AC-6F335E2AB8D0}" destId="{7DE6FB6F-0D88-BC41-BC6C-6347478497A0}" srcOrd="1" destOrd="0" presId="urn:microsoft.com/office/officeart/2005/8/layout/hList6"/>
    <dgm:cxn modelId="{B4A7563D-C7C9-2F4D-8B87-F10E3A0B14DE}" type="presParOf" srcId="{7496DCDD-DCFF-4E41-A1AC-6F335E2AB8D0}" destId="{133D19F6-83CA-CA40-9C88-AF0453DEC1F8}" srcOrd="2" destOrd="0" presId="urn:microsoft.com/office/officeart/2005/8/layout/hList6"/>
    <dgm:cxn modelId="{1C830122-0DEB-2B4E-8302-ECAFC3459F29}" type="presParOf" srcId="{7496DCDD-DCFF-4E41-A1AC-6F335E2AB8D0}" destId="{C428D34B-ED2A-A745-A840-154135094175}" srcOrd="3" destOrd="0" presId="urn:microsoft.com/office/officeart/2005/8/layout/hList6"/>
    <dgm:cxn modelId="{F676BEEB-037C-D84B-AE9F-FD721E9F6DD8}" type="presParOf" srcId="{7496DCDD-DCFF-4E41-A1AC-6F335E2AB8D0}" destId="{5F113FD4-4DDC-B84F-8090-4D5F78396A15}" srcOrd="4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216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CEA95633-19D0-494C-ACA3-550B8469BC6A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04FE6-E5FA-6646-A169-DD371C0085E5}">
      <dgm:prSet phldrT="[Testo]"/>
      <dgm:spPr>
        <a:solidFill>
          <a:srgbClr val="002060">
            <a:alpha val="23000"/>
          </a:srgbClr>
        </a:solidFill>
        <a:ln w="3175">
          <a:solidFill>
            <a:srgbClr val="002060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1C8A9BA0-9C31-824B-8582-7973BF5760BB}" type="sibTrans" cxnId="{FB212396-DBA8-CE4C-92D2-DFF22D2E9036}">
      <dgm:prSet/>
      <dgm:spPr/>
      <dgm:t>
        <a:bodyPr/>
        <a:lstStyle/>
        <a:p>
          <a:endParaRPr lang="it-IT"/>
        </a:p>
      </dgm:t>
    </dgm:pt>
    <dgm:pt modelId="{3A2CD27F-D49C-D54D-897C-4100AEDAAF4B}" type="parTrans" cxnId="{FB212396-DBA8-CE4C-92D2-DFF22D2E9036}">
      <dgm:prSet/>
      <dgm:spPr/>
      <dgm:t>
        <a:bodyPr/>
        <a:lstStyle/>
        <a:p>
          <a:endParaRPr lang="it-IT"/>
        </a:p>
      </dgm:t>
    </dgm:pt>
    <dgm:pt modelId="{E5C35F6A-DDBA-A44B-85E6-3F91A8F754CE}">
      <dgm:prSet phldrT="[Testo]"/>
      <dgm:spPr>
        <a:solidFill>
          <a:srgbClr val="92D050">
            <a:alpha val="23000"/>
          </a:srgbClr>
        </a:solidFill>
        <a:ln w="3175">
          <a:solidFill>
            <a:schemeClr val="accent6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C40BD526-BE8B-4044-917B-BF1EF68B20DB}" type="parTrans" cxnId="{A0A6F606-BFAA-D04F-A0AF-05C583F37A09}">
      <dgm:prSet/>
      <dgm:spPr/>
      <dgm:t>
        <a:bodyPr/>
        <a:lstStyle/>
        <a:p>
          <a:endParaRPr lang="it-IT"/>
        </a:p>
      </dgm:t>
    </dgm:pt>
    <dgm:pt modelId="{44333A5A-F453-E141-84E0-5BBD3D47EB62}" type="sibTrans" cxnId="{A0A6F606-BFAA-D04F-A0AF-05C583F37A09}">
      <dgm:prSet/>
      <dgm:spPr/>
      <dgm:t>
        <a:bodyPr/>
        <a:lstStyle/>
        <a:p>
          <a:endParaRPr lang="it-IT"/>
        </a:p>
      </dgm:t>
    </dgm:pt>
    <dgm:pt modelId="{D19D9ABA-063F-F94A-86EC-BCCF43E075E1}">
      <dgm:prSet phldrT="[Testo]"/>
      <dgm:spPr>
        <a:solidFill>
          <a:srgbClr val="FF0000">
            <a:alpha val="23000"/>
          </a:srgbClr>
        </a:solidFill>
        <a:ln w="3175">
          <a:solidFill>
            <a:srgbClr val="FF0000"/>
          </a:solidFill>
        </a:ln>
      </dgm:spPr>
      <dgm:t>
        <a:bodyPr/>
        <a:lstStyle/>
        <a:p>
          <a:r>
            <a:rPr lang="it-IT" dirty="0">
              <a:solidFill>
                <a:srgbClr val="FF0000">
                  <a:alpha val="0"/>
                </a:srgbClr>
              </a:solidFill>
            </a:rPr>
            <a:t>ciao</a:t>
          </a:r>
        </a:p>
      </dgm:t>
    </dgm:pt>
    <dgm:pt modelId="{6A7E1E81-A433-D240-BC10-1CD1F1599C4C}" type="parTrans" cxnId="{077356C7-17DE-AE4A-AD20-53F75D642FDF}">
      <dgm:prSet/>
      <dgm:spPr/>
      <dgm:t>
        <a:bodyPr/>
        <a:lstStyle/>
        <a:p>
          <a:endParaRPr lang="it-IT"/>
        </a:p>
      </dgm:t>
    </dgm:pt>
    <dgm:pt modelId="{DBCEB20D-6C1C-964D-98AC-848D4709D1D7}" type="sibTrans" cxnId="{077356C7-17DE-AE4A-AD20-53F75D642FDF}">
      <dgm:prSet/>
      <dgm:spPr/>
      <dgm:t>
        <a:bodyPr/>
        <a:lstStyle/>
        <a:p>
          <a:endParaRPr lang="it-IT"/>
        </a:p>
      </dgm:t>
    </dgm:pt>
    <dgm:pt modelId="{7496DCDD-DCFF-4E41-A1AC-6F335E2AB8D0}" type="pres">
      <dgm:prSet presAssocID="{CEA95633-19D0-494C-ACA3-550B8469BC6A}" presName="Name0" presStyleCnt="0">
        <dgm:presLayoutVars>
          <dgm:dir/>
          <dgm:resizeHandles val="exact"/>
        </dgm:presLayoutVars>
      </dgm:prSet>
      <dgm:spPr/>
    </dgm:pt>
    <dgm:pt modelId="{7703D3D2-5B3B-844A-B73B-2184575B34E9}" type="pres">
      <dgm:prSet presAssocID="{C3A04FE6-E5FA-6646-A169-DD371C0085E5}" presName="node" presStyleLbl="node1" presStyleIdx="0" presStyleCnt="3" custLinFactNeighborX="3891" custLinFactNeighborY="2179">
        <dgm:presLayoutVars>
          <dgm:bulletEnabled val="1"/>
        </dgm:presLayoutVars>
      </dgm:prSet>
      <dgm:spPr/>
    </dgm:pt>
    <dgm:pt modelId="{7DE6FB6F-0D88-BC41-BC6C-6347478497A0}" type="pres">
      <dgm:prSet presAssocID="{1C8A9BA0-9C31-824B-8582-7973BF5760BB}" presName="sibTrans" presStyleCnt="0"/>
      <dgm:spPr/>
    </dgm:pt>
    <dgm:pt modelId="{133D19F6-83CA-CA40-9C88-AF0453DEC1F8}" type="pres">
      <dgm:prSet presAssocID="{E5C35F6A-DDBA-A44B-85E6-3F91A8F754CE}" presName="node" presStyleLbl="node1" presStyleIdx="1" presStyleCnt="3" custLinFactX="-30479" custLinFactNeighborX="-100000">
        <dgm:presLayoutVars>
          <dgm:bulletEnabled val="1"/>
        </dgm:presLayoutVars>
      </dgm:prSet>
      <dgm:spPr/>
    </dgm:pt>
    <dgm:pt modelId="{C428D34B-ED2A-A745-A840-154135094175}" type="pres">
      <dgm:prSet presAssocID="{44333A5A-F453-E141-84E0-5BBD3D47EB62}" presName="sibTrans" presStyleCnt="0"/>
      <dgm:spPr/>
    </dgm:pt>
    <dgm:pt modelId="{5F113FD4-4DDC-B84F-8090-4D5F78396A15}" type="pres">
      <dgm:prSet presAssocID="{D19D9ABA-063F-F94A-86EC-BCCF43E075E1}" presName="node" presStyleLbl="node1" presStyleIdx="2" presStyleCnt="3" custLinFactX="-61348" custLinFactNeighborX="-100000">
        <dgm:presLayoutVars>
          <dgm:bulletEnabled val="1"/>
        </dgm:presLayoutVars>
      </dgm:prSet>
      <dgm:spPr/>
    </dgm:pt>
  </dgm:ptLst>
  <dgm:cxnLst>
    <dgm:cxn modelId="{A0A6F606-BFAA-D04F-A0AF-05C583F37A09}" srcId="{CEA95633-19D0-494C-ACA3-550B8469BC6A}" destId="{E5C35F6A-DDBA-A44B-85E6-3F91A8F754CE}" srcOrd="1" destOrd="0" parTransId="{C40BD526-BE8B-4044-917B-BF1EF68B20DB}" sibTransId="{44333A5A-F453-E141-84E0-5BBD3D47EB62}"/>
    <dgm:cxn modelId="{42A3B107-A719-4645-AE16-B80A3A1834E3}" type="presOf" srcId="{C3A04FE6-E5FA-6646-A169-DD371C0085E5}" destId="{7703D3D2-5B3B-844A-B73B-2184575B34E9}" srcOrd="0" destOrd="0" presId="urn:microsoft.com/office/officeart/2005/8/layout/hList6"/>
    <dgm:cxn modelId="{6B9C605B-AFC4-6949-8FD6-AD99AD54B3D6}" type="presOf" srcId="{CEA95633-19D0-494C-ACA3-550B8469BC6A}" destId="{7496DCDD-DCFF-4E41-A1AC-6F335E2AB8D0}" srcOrd="0" destOrd="0" presId="urn:microsoft.com/office/officeart/2005/8/layout/hList6"/>
    <dgm:cxn modelId="{FB212396-DBA8-CE4C-92D2-DFF22D2E9036}" srcId="{CEA95633-19D0-494C-ACA3-550B8469BC6A}" destId="{C3A04FE6-E5FA-6646-A169-DD371C0085E5}" srcOrd="0" destOrd="0" parTransId="{3A2CD27F-D49C-D54D-897C-4100AEDAAF4B}" sibTransId="{1C8A9BA0-9C31-824B-8582-7973BF5760BB}"/>
    <dgm:cxn modelId="{D3DFF3A5-8063-E44F-9C3D-F47817B696B1}" type="presOf" srcId="{E5C35F6A-DDBA-A44B-85E6-3F91A8F754CE}" destId="{133D19F6-83CA-CA40-9C88-AF0453DEC1F8}" srcOrd="0" destOrd="0" presId="urn:microsoft.com/office/officeart/2005/8/layout/hList6"/>
    <dgm:cxn modelId="{077356C7-17DE-AE4A-AD20-53F75D642FDF}" srcId="{CEA95633-19D0-494C-ACA3-550B8469BC6A}" destId="{D19D9ABA-063F-F94A-86EC-BCCF43E075E1}" srcOrd="2" destOrd="0" parTransId="{6A7E1E81-A433-D240-BC10-1CD1F1599C4C}" sibTransId="{DBCEB20D-6C1C-964D-98AC-848D4709D1D7}"/>
    <dgm:cxn modelId="{25BDEFED-F627-2E46-94A5-0796EBC2C1A4}" type="presOf" srcId="{D19D9ABA-063F-F94A-86EC-BCCF43E075E1}" destId="{5F113FD4-4DDC-B84F-8090-4D5F78396A15}" srcOrd="0" destOrd="0" presId="urn:microsoft.com/office/officeart/2005/8/layout/hList6"/>
    <dgm:cxn modelId="{2FBFD6A0-6861-CF4B-BCE7-7C234ADAABEB}" type="presParOf" srcId="{7496DCDD-DCFF-4E41-A1AC-6F335E2AB8D0}" destId="{7703D3D2-5B3B-844A-B73B-2184575B34E9}" srcOrd="0" destOrd="0" presId="urn:microsoft.com/office/officeart/2005/8/layout/hList6"/>
    <dgm:cxn modelId="{ABED5969-2050-E341-8BCE-394104595E00}" type="presParOf" srcId="{7496DCDD-DCFF-4E41-A1AC-6F335E2AB8D0}" destId="{7DE6FB6F-0D88-BC41-BC6C-6347478497A0}" srcOrd="1" destOrd="0" presId="urn:microsoft.com/office/officeart/2005/8/layout/hList6"/>
    <dgm:cxn modelId="{B4A7563D-C7C9-2F4D-8B87-F10E3A0B14DE}" type="presParOf" srcId="{7496DCDD-DCFF-4E41-A1AC-6F335E2AB8D0}" destId="{133D19F6-83CA-CA40-9C88-AF0453DEC1F8}" srcOrd="2" destOrd="0" presId="urn:microsoft.com/office/officeart/2005/8/layout/hList6"/>
    <dgm:cxn modelId="{1C830122-0DEB-2B4E-8302-ECAFC3459F29}" type="presParOf" srcId="{7496DCDD-DCFF-4E41-A1AC-6F335E2AB8D0}" destId="{C428D34B-ED2A-A745-A840-154135094175}" srcOrd="3" destOrd="0" presId="urn:microsoft.com/office/officeart/2005/8/layout/hList6"/>
    <dgm:cxn modelId="{F676BEEB-037C-D84B-AE9F-FD721E9F6DD8}" type="presParOf" srcId="{7496DCDD-DCFF-4E41-A1AC-6F335E2AB8D0}" destId="{5F113FD4-4DDC-B84F-8090-4D5F78396A15}" srcOrd="4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221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CEA95633-19D0-494C-ACA3-550B8469BC6A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04FE6-E5FA-6646-A169-DD371C0085E5}">
      <dgm:prSet phldrT="[Testo]"/>
      <dgm:spPr>
        <a:solidFill>
          <a:srgbClr val="002060">
            <a:alpha val="23000"/>
          </a:srgbClr>
        </a:solidFill>
        <a:ln w="3175">
          <a:solidFill>
            <a:srgbClr val="002060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1C8A9BA0-9C31-824B-8582-7973BF5760BB}" type="sibTrans" cxnId="{FB212396-DBA8-CE4C-92D2-DFF22D2E9036}">
      <dgm:prSet/>
      <dgm:spPr/>
      <dgm:t>
        <a:bodyPr/>
        <a:lstStyle/>
        <a:p>
          <a:endParaRPr lang="it-IT"/>
        </a:p>
      </dgm:t>
    </dgm:pt>
    <dgm:pt modelId="{3A2CD27F-D49C-D54D-897C-4100AEDAAF4B}" type="parTrans" cxnId="{FB212396-DBA8-CE4C-92D2-DFF22D2E9036}">
      <dgm:prSet/>
      <dgm:spPr/>
      <dgm:t>
        <a:bodyPr/>
        <a:lstStyle/>
        <a:p>
          <a:endParaRPr lang="it-IT"/>
        </a:p>
      </dgm:t>
    </dgm:pt>
    <dgm:pt modelId="{E5C35F6A-DDBA-A44B-85E6-3F91A8F754CE}">
      <dgm:prSet phldrT="[Testo]"/>
      <dgm:spPr>
        <a:solidFill>
          <a:srgbClr val="92D050">
            <a:alpha val="23000"/>
          </a:srgbClr>
        </a:solidFill>
        <a:ln w="3175">
          <a:solidFill>
            <a:schemeClr val="accent6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C40BD526-BE8B-4044-917B-BF1EF68B20DB}" type="parTrans" cxnId="{A0A6F606-BFAA-D04F-A0AF-05C583F37A09}">
      <dgm:prSet/>
      <dgm:spPr/>
      <dgm:t>
        <a:bodyPr/>
        <a:lstStyle/>
        <a:p>
          <a:endParaRPr lang="it-IT"/>
        </a:p>
      </dgm:t>
    </dgm:pt>
    <dgm:pt modelId="{44333A5A-F453-E141-84E0-5BBD3D47EB62}" type="sibTrans" cxnId="{A0A6F606-BFAA-D04F-A0AF-05C583F37A09}">
      <dgm:prSet/>
      <dgm:spPr/>
      <dgm:t>
        <a:bodyPr/>
        <a:lstStyle/>
        <a:p>
          <a:endParaRPr lang="it-IT"/>
        </a:p>
      </dgm:t>
    </dgm:pt>
    <dgm:pt modelId="{D19D9ABA-063F-F94A-86EC-BCCF43E075E1}">
      <dgm:prSet phldrT="[Testo]"/>
      <dgm:spPr>
        <a:solidFill>
          <a:srgbClr val="FF0000">
            <a:alpha val="23000"/>
          </a:srgbClr>
        </a:solidFill>
        <a:ln w="3175">
          <a:solidFill>
            <a:srgbClr val="FF0000"/>
          </a:solidFill>
        </a:ln>
      </dgm:spPr>
      <dgm:t>
        <a:bodyPr/>
        <a:lstStyle/>
        <a:p>
          <a:r>
            <a:rPr lang="it-IT" dirty="0">
              <a:solidFill>
                <a:srgbClr val="FF0000">
                  <a:alpha val="0"/>
                </a:srgbClr>
              </a:solidFill>
            </a:rPr>
            <a:t>ciao</a:t>
          </a:r>
        </a:p>
      </dgm:t>
    </dgm:pt>
    <dgm:pt modelId="{6A7E1E81-A433-D240-BC10-1CD1F1599C4C}" type="parTrans" cxnId="{077356C7-17DE-AE4A-AD20-53F75D642FDF}">
      <dgm:prSet/>
      <dgm:spPr/>
      <dgm:t>
        <a:bodyPr/>
        <a:lstStyle/>
        <a:p>
          <a:endParaRPr lang="it-IT"/>
        </a:p>
      </dgm:t>
    </dgm:pt>
    <dgm:pt modelId="{DBCEB20D-6C1C-964D-98AC-848D4709D1D7}" type="sibTrans" cxnId="{077356C7-17DE-AE4A-AD20-53F75D642FDF}">
      <dgm:prSet/>
      <dgm:spPr/>
      <dgm:t>
        <a:bodyPr/>
        <a:lstStyle/>
        <a:p>
          <a:endParaRPr lang="it-IT"/>
        </a:p>
      </dgm:t>
    </dgm:pt>
    <dgm:pt modelId="{7496DCDD-DCFF-4E41-A1AC-6F335E2AB8D0}" type="pres">
      <dgm:prSet presAssocID="{CEA95633-19D0-494C-ACA3-550B8469BC6A}" presName="Name0" presStyleCnt="0">
        <dgm:presLayoutVars>
          <dgm:dir/>
          <dgm:resizeHandles val="exact"/>
        </dgm:presLayoutVars>
      </dgm:prSet>
      <dgm:spPr/>
    </dgm:pt>
    <dgm:pt modelId="{7703D3D2-5B3B-844A-B73B-2184575B34E9}" type="pres">
      <dgm:prSet presAssocID="{C3A04FE6-E5FA-6646-A169-DD371C0085E5}" presName="node" presStyleLbl="node1" presStyleIdx="0" presStyleCnt="3" custLinFactNeighborX="3891" custLinFactNeighborY="2179">
        <dgm:presLayoutVars>
          <dgm:bulletEnabled val="1"/>
        </dgm:presLayoutVars>
      </dgm:prSet>
      <dgm:spPr/>
    </dgm:pt>
    <dgm:pt modelId="{7DE6FB6F-0D88-BC41-BC6C-6347478497A0}" type="pres">
      <dgm:prSet presAssocID="{1C8A9BA0-9C31-824B-8582-7973BF5760BB}" presName="sibTrans" presStyleCnt="0"/>
      <dgm:spPr/>
    </dgm:pt>
    <dgm:pt modelId="{133D19F6-83CA-CA40-9C88-AF0453DEC1F8}" type="pres">
      <dgm:prSet presAssocID="{E5C35F6A-DDBA-A44B-85E6-3F91A8F754CE}" presName="node" presStyleLbl="node1" presStyleIdx="1" presStyleCnt="3" custLinFactX="-30479" custLinFactNeighborX="-100000">
        <dgm:presLayoutVars>
          <dgm:bulletEnabled val="1"/>
        </dgm:presLayoutVars>
      </dgm:prSet>
      <dgm:spPr/>
    </dgm:pt>
    <dgm:pt modelId="{C428D34B-ED2A-A745-A840-154135094175}" type="pres">
      <dgm:prSet presAssocID="{44333A5A-F453-E141-84E0-5BBD3D47EB62}" presName="sibTrans" presStyleCnt="0"/>
      <dgm:spPr/>
    </dgm:pt>
    <dgm:pt modelId="{5F113FD4-4DDC-B84F-8090-4D5F78396A15}" type="pres">
      <dgm:prSet presAssocID="{D19D9ABA-063F-F94A-86EC-BCCF43E075E1}" presName="node" presStyleLbl="node1" presStyleIdx="2" presStyleCnt="3" custLinFactX="-61348" custLinFactNeighborX="-100000">
        <dgm:presLayoutVars>
          <dgm:bulletEnabled val="1"/>
        </dgm:presLayoutVars>
      </dgm:prSet>
      <dgm:spPr/>
    </dgm:pt>
  </dgm:ptLst>
  <dgm:cxnLst>
    <dgm:cxn modelId="{A0A6F606-BFAA-D04F-A0AF-05C583F37A09}" srcId="{CEA95633-19D0-494C-ACA3-550B8469BC6A}" destId="{E5C35F6A-DDBA-A44B-85E6-3F91A8F754CE}" srcOrd="1" destOrd="0" parTransId="{C40BD526-BE8B-4044-917B-BF1EF68B20DB}" sibTransId="{44333A5A-F453-E141-84E0-5BBD3D47EB62}"/>
    <dgm:cxn modelId="{42A3B107-A719-4645-AE16-B80A3A1834E3}" type="presOf" srcId="{C3A04FE6-E5FA-6646-A169-DD371C0085E5}" destId="{7703D3D2-5B3B-844A-B73B-2184575B34E9}" srcOrd="0" destOrd="0" presId="urn:microsoft.com/office/officeart/2005/8/layout/hList6"/>
    <dgm:cxn modelId="{6B9C605B-AFC4-6949-8FD6-AD99AD54B3D6}" type="presOf" srcId="{CEA95633-19D0-494C-ACA3-550B8469BC6A}" destId="{7496DCDD-DCFF-4E41-A1AC-6F335E2AB8D0}" srcOrd="0" destOrd="0" presId="urn:microsoft.com/office/officeart/2005/8/layout/hList6"/>
    <dgm:cxn modelId="{FB212396-DBA8-CE4C-92D2-DFF22D2E9036}" srcId="{CEA95633-19D0-494C-ACA3-550B8469BC6A}" destId="{C3A04FE6-E5FA-6646-A169-DD371C0085E5}" srcOrd="0" destOrd="0" parTransId="{3A2CD27F-D49C-D54D-897C-4100AEDAAF4B}" sibTransId="{1C8A9BA0-9C31-824B-8582-7973BF5760BB}"/>
    <dgm:cxn modelId="{D3DFF3A5-8063-E44F-9C3D-F47817B696B1}" type="presOf" srcId="{E5C35F6A-DDBA-A44B-85E6-3F91A8F754CE}" destId="{133D19F6-83CA-CA40-9C88-AF0453DEC1F8}" srcOrd="0" destOrd="0" presId="urn:microsoft.com/office/officeart/2005/8/layout/hList6"/>
    <dgm:cxn modelId="{077356C7-17DE-AE4A-AD20-53F75D642FDF}" srcId="{CEA95633-19D0-494C-ACA3-550B8469BC6A}" destId="{D19D9ABA-063F-F94A-86EC-BCCF43E075E1}" srcOrd="2" destOrd="0" parTransId="{6A7E1E81-A433-D240-BC10-1CD1F1599C4C}" sibTransId="{DBCEB20D-6C1C-964D-98AC-848D4709D1D7}"/>
    <dgm:cxn modelId="{25BDEFED-F627-2E46-94A5-0796EBC2C1A4}" type="presOf" srcId="{D19D9ABA-063F-F94A-86EC-BCCF43E075E1}" destId="{5F113FD4-4DDC-B84F-8090-4D5F78396A15}" srcOrd="0" destOrd="0" presId="urn:microsoft.com/office/officeart/2005/8/layout/hList6"/>
    <dgm:cxn modelId="{2FBFD6A0-6861-CF4B-BCE7-7C234ADAABEB}" type="presParOf" srcId="{7496DCDD-DCFF-4E41-A1AC-6F335E2AB8D0}" destId="{7703D3D2-5B3B-844A-B73B-2184575B34E9}" srcOrd="0" destOrd="0" presId="urn:microsoft.com/office/officeart/2005/8/layout/hList6"/>
    <dgm:cxn modelId="{ABED5969-2050-E341-8BCE-394104595E00}" type="presParOf" srcId="{7496DCDD-DCFF-4E41-A1AC-6F335E2AB8D0}" destId="{7DE6FB6F-0D88-BC41-BC6C-6347478497A0}" srcOrd="1" destOrd="0" presId="urn:microsoft.com/office/officeart/2005/8/layout/hList6"/>
    <dgm:cxn modelId="{B4A7563D-C7C9-2F4D-8B87-F10E3A0B14DE}" type="presParOf" srcId="{7496DCDD-DCFF-4E41-A1AC-6F335E2AB8D0}" destId="{133D19F6-83CA-CA40-9C88-AF0453DEC1F8}" srcOrd="2" destOrd="0" presId="urn:microsoft.com/office/officeart/2005/8/layout/hList6"/>
    <dgm:cxn modelId="{1C830122-0DEB-2B4E-8302-ECAFC3459F29}" type="presParOf" srcId="{7496DCDD-DCFF-4E41-A1AC-6F335E2AB8D0}" destId="{C428D34B-ED2A-A745-A840-154135094175}" srcOrd="3" destOrd="0" presId="urn:microsoft.com/office/officeart/2005/8/layout/hList6"/>
    <dgm:cxn modelId="{F676BEEB-037C-D84B-AE9F-FD721E9F6DD8}" type="presParOf" srcId="{7496DCDD-DCFF-4E41-A1AC-6F335E2AB8D0}" destId="{5F113FD4-4DDC-B84F-8090-4D5F78396A15}" srcOrd="4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226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CEA95633-19D0-494C-ACA3-550B8469BC6A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04FE6-E5FA-6646-A169-DD371C0085E5}">
      <dgm:prSet phldrT="[Testo]"/>
      <dgm:spPr>
        <a:solidFill>
          <a:srgbClr val="002060">
            <a:alpha val="23000"/>
          </a:srgbClr>
        </a:solidFill>
        <a:ln w="3175">
          <a:solidFill>
            <a:srgbClr val="002060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1C8A9BA0-9C31-824B-8582-7973BF5760BB}" type="sibTrans" cxnId="{FB212396-DBA8-CE4C-92D2-DFF22D2E9036}">
      <dgm:prSet/>
      <dgm:spPr/>
      <dgm:t>
        <a:bodyPr/>
        <a:lstStyle/>
        <a:p>
          <a:endParaRPr lang="it-IT"/>
        </a:p>
      </dgm:t>
    </dgm:pt>
    <dgm:pt modelId="{3A2CD27F-D49C-D54D-897C-4100AEDAAF4B}" type="parTrans" cxnId="{FB212396-DBA8-CE4C-92D2-DFF22D2E9036}">
      <dgm:prSet/>
      <dgm:spPr/>
      <dgm:t>
        <a:bodyPr/>
        <a:lstStyle/>
        <a:p>
          <a:endParaRPr lang="it-IT"/>
        </a:p>
      </dgm:t>
    </dgm:pt>
    <dgm:pt modelId="{E5C35F6A-DDBA-A44B-85E6-3F91A8F754CE}">
      <dgm:prSet phldrT="[Testo]"/>
      <dgm:spPr>
        <a:solidFill>
          <a:srgbClr val="92D050">
            <a:alpha val="23000"/>
          </a:srgbClr>
        </a:solidFill>
        <a:ln w="3175">
          <a:solidFill>
            <a:schemeClr val="accent6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C40BD526-BE8B-4044-917B-BF1EF68B20DB}" type="parTrans" cxnId="{A0A6F606-BFAA-D04F-A0AF-05C583F37A09}">
      <dgm:prSet/>
      <dgm:spPr/>
      <dgm:t>
        <a:bodyPr/>
        <a:lstStyle/>
        <a:p>
          <a:endParaRPr lang="it-IT"/>
        </a:p>
      </dgm:t>
    </dgm:pt>
    <dgm:pt modelId="{44333A5A-F453-E141-84E0-5BBD3D47EB62}" type="sibTrans" cxnId="{A0A6F606-BFAA-D04F-A0AF-05C583F37A09}">
      <dgm:prSet/>
      <dgm:spPr/>
      <dgm:t>
        <a:bodyPr/>
        <a:lstStyle/>
        <a:p>
          <a:endParaRPr lang="it-IT"/>
        </a:p>
      </dgm:t>
    </dgm:pt>
    <dgm:pt modelId="{D19D9ABA-063F-F94A-86EC-BCCF43E075E1}">
      <dgm:prSet phldrT="[Testo]"/>
      <dgm:spPr>
        <a:solidFill>
          <a:srgbClr val="FF0000">
            <a:alpha val="23000"/>
          </a:srgbClr>
        </a:solidFill>
        <a:ln w="3175">
          <a:solidFill>
            <a:srgbClr val="FF0000"/>
          </a:solidFill>
        </a:ln>
      </dgm:spPr>
      <dgm:t>
        <a:bodyPr/>
        <a:lstStyle/>
        <a:p>
          <a:r>
            <a:rPr lang="it-IT" dirty="0">
              <a:solidFill>
                <a:srgbClr val="FF0000">
                  <a:alpha val="0"/>
                </a:srgbClr>
              </a:solidFill>
            </a:rPr>
            <a:t>ciao</a:t>
          </a:r>
        </a:p>
      </dgm:t>
    </dgm:pt>
    <dgm:pt modelId="{6A7E1E81-A433-D240-BC10-1CD1F1599C4C}" type="parTrans" cxnId="{077356C7-17DE-AE4A-AD20-53F75D642FDF}">
      <dgm:prSet/>
      <dgm:spPr/>
      <dgm:t>
        <a:bodyPr/>
        <a:lstStyle/>
        <a:p>
          <a:endParaRPr lang="it-IT"/>
        </a:p>
      </dgm:t>
    </dgm:pt>
    <dgm:pt modelId="{DBCEB20D-6C1C-964D-98AC-848D4709D1D7}" type="sibTrans" cxnId="{077356C7-17DE-AE4A-AD20-53F75D642FDF}">
      <dgm:prSet/>
      <dgm:spPr/>
      <dgm:t>
        <a:bodyPr/>
        <a:lstStyle/>
        <a:p>
          <a:endParaRPr lang="it-IT"/>
        </a:p>
      </dgm:t>
    </dgm:pt>
    <dgm:pt modelId="{7496DCDD-DCFF-4E41-A1AC-6F335E2AB8D0}" type="pres">
      <dgm:prSet presAssocID="{CEA95633-19D0-494C-ACA3-550B8469BC6A}" presName="Name0" presStyleCnt="0">
        <dgm:presLayoutVars>
          <dgm:dir/>
          <dgm:resizeHandles val="exact"/>
        </dgm:presLayoutVars>
      </dgm:prSet>
      <dgm:spPr/>
    </dgm:pt>
    <dgm:pt modelId="{7703D3D2-5B3B-844A-B73B-2184575B34E9}" type="pres">
      <dgm:prSet presAssocID="{C3A04FE6-E5FA-6646-A169-DD371C0085E5}" presName="node" presStyleLbl="node1" presStyleIdx="0" presStyleCnt="3" custLinFactNeighborX="3891" custLinFactNeighborY="2179">
        <dgm:presLayoutVars>
          <dgm:bulletEnabled val="1"/>
        </dgm:presLayoutVars>
      </dgm:prSet>
      <dgm:spPr/>
    </dgm:pt>
    <dgm:pt modelId="{7DE6FB6F-0D88-BC41-BC6C-6347478497A0}" type="pres">
      <dgm:prSet presAssocID="{1C8A9BA0-9C31-824B-8582-7973BF5760BB}" presName="sibTrans" presStyleCnt="0"/>
      <dgm:spPr/>
    </dgm:pt>
    <dgm:pt modelId="{133D19F6-83CA-CA40-9C88-AF0453DEC1F8}" type="pres">
      <dgm:prSet presAssocID="{E5C35F6A-DDBA-A44B-85E6-3F91A8F754CE}" presName="node" presStyleLbl="node1" presStyleIdx="1" presStyleCnt="3" custLinFactX="-30479" custLinFactNeighborX="-100000">
        <dgm:presLayoutVars>
          <dgm:bulletEnabled val="1"/>
        </dgm:presLayoutVars>
      </dgm:prSet>
      <dgm:spPr/>
    </dgm:pt>
    <dgm:pt modelId="{C428D34B-ED2A-A745-A840-154135094175}" type="pres">
      <dgm:prSet presAssocID="{44333A5A-F453-E141-84E0-5BBD3D47EB62}" presName="sibTrans" presStyleCnt="0"/>
      <dgm:spPr/>
    </dgm:pt>
    <dgm:pt modelId="{5F113FD4-4DDC-B84F-8090-4D5F78396A15}" type="pres">
      <dgm:prSet presAssocID="{D19D9ABA-063F-F94A-86EC-BCCF43E075E1}" presName="node" presStyleLbl="node1" presStyleIdx="2" presStyleCnt="3" custLinFactX="-61348" custLinFactNeighborX="-100000">
        <dgm:presLayoutVars>
          <dgm:bulletEnabled val="1"/>
        </dgm:presLayoutVars>
      </dgm:prSet>
      <dgm:spPr/>
    </dgm:pt>
  </dgm:ptLst>
  <dgm:cxnLst>
    <dgm:cxn modelId="{A0A6F606-BFAA-D04F-A0AF-05C583F37A09}" srcId="{CEA95633-19D0-494C-ACA3-550B8469BC6A}" destId="{E5C35F6A-DDBA-A44B-85E6-3F91A8F754CE}" srcOrd="1" destOrd="0" parTransId="{C40BD526-BE8B-4044-917B-BF1EF68B20DB}" sibTransId="{44333A5A-F453-E141-84E0-5BBD3D47EB62}"/>
    <dgm:cxn modelId="{42A3B107-A719-4645-AE16-B80A3A1834E3}" type="presOf" srcId="{C3A04FE6-E5FA-6646-A169-DD371C0085E5}" destId="{7703D3D2-5B3B-844A-B73B-2184575B34E9}" srcOrd="0" destOrd="0" presId="urn:microsoft.com/office/officeart/2005/8/layout/hList6"/>
    <dgm:cxn modelId="{6B9C605B-AFC4-6949-8FD6-AD99AD54B3D6}" type="presOf" srcId="{CEA95633-19D0-494C-ACA3-550B8469BC6A}" destId="{7496DCDD-DCFF-4E41-A1AC-6F335E2AB8D0}" srcOrd="0" destOrd="0" presId="urn:microsoft.com/office/officeart/2005/8/layout/hList6"/>
    <dgm:cxn modelId="{FB212396-DBA8-CE4C-92D2-DFF22D2E9036}" srcId="{CEA95633-19D0-494C-ACA3-550B8469BC6A}" destId="{C3A04FE6-E5FA-6646-A169-DD371C0085E5}" srcOrd="0" destOrd="0" parTransId="{3A2CD27F-D49C-D54D-897C-4100AEDAAF4B}" sibTransId="{1C8A9BA0-9C31-824B-8582-7973BF5760BB}"/>
    <dgm:cxn modelId="{D3DFF3A5-8063-E44F-9C3D-F47817B696B1}" type="presOf" srcId="{E5C35F6A-DDBA-A44B-85E6-3F91A8F754CE}" destId="{133D19F6-83CA-CA40-9C88-AF0453DEC1F8}" srcOrd="0" destOrd="0" presId="urn:microsoft.com/office/officeart/2005/8/layout/hList6"/>
    <dgm:cxn modelId="{077356C7-17DE-AE4A-AD20-53F75D642FDF}" srcId="{CEA95633-19D0-494C-ACA3-550B8469BC6A}" destId="{D19D9ABA-063F-F94A-86EC-BCCF43E075E1}" srcOrd="2" destOrd="0" parTransId="{6A7E1E81-A433-D240-BC10-1CD1F1599C4C}" sibTransId="{DBCEB20D-6C1C-964D-98AC-848D4709D1D7}"/>
    <dgm:cxn modelId="{25BDEFED-F627-2E46-94A5-0796EBC2C1A4}" type="presOf" srcId="{D19D9ABA-063F-F94A-86EC-BCCF43E075E1}" destId="{5F113FD4-4DDC-B84F-8090-4D5F78396A15}" srcOrd="0" destOrd="0" presId="urn:microsoft.com/office/officeart/2005/8/layout/hList6"/>
    <dgm:cxn modelId="{2FBFD6A0-6861-CF4B-BCE7-7C234ADAABEB}" type="presParOf" srcId="{7496DCDD-DCFF-4E41-A1AC-6F335E2AB8D0}" destId="{7703D3D2-5B3B-844A-B73B-2184575B34E9}" srcOrd="0" destOrd="0" presId="urn:microsoft.com/office/officeart/2005/8/layout/hList6"/>
    <dgm:cxn modelId="{ABED5969-2050-E341-8BCE-394104595E00}" type="presParOf" srcId="{7496DCDD-DCFF-4E41-A1AC-6F335E2AB8D0}" destId="{7DE6FB6F-0D88-BC41-BC6C-6347478497A0}" srcOrd="1" destOrd="0" presId="urn:microsoft.com/office/officeart/2005/8/layout/hList6"/>
    <dgm:cxn modelId="{B4A7563D-C7C9-2F4D-8B87-F10E3A0B14DE}" type="presParOf" srcId="{7496DCDD-DCFF-4E41-A1AC-6F335E2AB8D0}" destId="{133D19F6-83CA-CA40-9C88-AF0453DEC1F8}" srcOrd="2" destOrd="0" presId="urn:microsoft.com/office/officeart/2005/8/layout/hList6"/>
    <dgm:cxn modelId="{1C830122-0DEB-2B4E-8302-ECAFC3459F29}" type="presParOf" srcId="{7496DCDD-DCFF-4E41-A1AC-6F335E2AB8D0}" destId="{C428D34B-ED2A-A745-A840-154135094175}" srcOrd="3" destOrd="0" presId="urn:microsoft.com/office/officeart/2005/8/layout/hList6"/>
    <dgm:cxn modelId="{F676BEEB-037C-D84B-AE9F-FD721E9F6DD8}" type="presParOf" srcId="{7496DCDD-DCFF-4E41-A1AC-6F335E2AB8D0}" destId="{5F113FD4-4DDC-B84F-8090-4D5F78396A15}" srcOrd="4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231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CEA95633-19D0-494C-ACA3-550B8469BC6A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04FE6-E5FA-6646-A169-DD371C0085E5}">
      <dgm:prSet phldrT="[Testo]"/>
      <dgm:spPr>
        <a:solidFill>
          <a:srgbClr val="002060">
            <a:alpha val="23000"/>
          </a:srgbClr>
        </a:solidFill>
        <a:ln w="3175">
          <a:solidFill>
            <a:srgbClr val="002060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1C8A9BA0-9C31-824B-8582-7973BF5760BB}" type="sibTrans" cxnId="{FB212396-DBA8-CE4C-92D2-DFF22D2E9036}">
      <dgm:prSet/>
      <dgm:spPr/>
      <dgm:t>
        <a:bodyPr/>
        <a:lstStyle/>
        <a:p>
          <a:endParaRPr lang="it-IT"/>
        </a:p>
      </dgm:t>
    </dgm:pt>
    <dgm:pt modelId="{3A2CD27F-D49C-D54D-897C-4100AEDAAF4B}" type="parTrans" cxnId="{FB212396-DBA8-CE4C-92D2-DFF22D2E9036}">
      <dgm:prSet/>
      <dgm:spPr/>
      <dgm:t>
        <a:bodyPr/>
        <a:lstStyle/>
        <a:p>
          <a:endParaRPr lang="it-IT"/>
        </a:p>
      </dgm:t>
    </dgm:pt>
    <dgm:pt modelId="{E5C35F6A-DDBA-A44B-85E6-3F91A8F754CE}">
      <dgm:prSet phldrT="[Testo]"/>
      <dgm:spPr>
        <a:solidFill>
          <a:srgbClr val="92D050">
            <a:alpha val="23000"/>
          </a:srgbClr>
        </a:solidFill>
        <a:ln w="3175">
          <a:solidFill>
            <a:schemeClr val="accent6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C40BD526-BE8B-4044-917B-BF1EF68B20DB}" type="parTrans" cxnId="{A0A6F606-BFAA-D04F-A0AF-05C583F37A09}">
      <dgm:prSet/>
      <dgm:spPr/>
      <dgm:t>
        <a:bodyPr/>
        <a:lstStyle/>
        <a:p>
          <a:endParaRPr lang="it-IT"/>
        </a:p>
      </dgm:t>
    </dgm:pt>
    <dgm:pt modelId="{44333A5A-F453-E141-84E0-5BBD3D47EB62}" type="sibTrans" cxnId="{A0A6F606-BFAA-D04F-A0AF-05C583F37A09}">
      <dgm:prSet/>
      <dgm:spPr/>
      <dgm:t>
        <a:bodyPr/>
        <a:lstStyle/>
        <a:p>
          <a:endParaRPr lang="it-IT"/>
        </a:p>
      </dgm:t>
    </dgm:pt>
    <dgm:pt modelId="{D19D9ABA-063F-F94A-86EC-BCCF43E075E1}">
      <dgm:prSet phldrT="[Testo]"/>
      <dgm:spPr>
        <a:solidFill>
          <a:srgbClr val="FF0000">
            <a:alpha val="23000"/>
          </a:srgbClr>
        </a:solidFill>
        <a:ln w="3175">
          <a:solidFill>
            <a:srgbClr val="FF0000"/>
          </a:solidFill>
        </a:ln>
      </dgm:spPr>
      <dgm:t>
        <a:bodyPr/>
        <a:lstStyle/>
        <a:p>
          <a:r>
            <a:rPr lang="it-IT" dirty="0">
              <a:solidFill>
                <a:srgbClr val="FF0000">
                  <a:alpha val="0"/>
                </a:srgbClr>
              </a:solidFill>
            </a:rPr>
            <a:t>ciao</a:t>
          </a:r>
        </a:p>
      </dgm:t>
    </dgm:pt>
    <dgm:pt modelId="{6A7E1E81-A433-D240-BC10-1CD1F1599C4C}" type="parTrans" cxnId="{077356C7-17DE-AE4A-AD20-53F75D642FDF}">
      <dgm:prSet/>
      <dgm:spPr/>
      <dgm:t>
        <a:bodyPr/>
        <a:lstStyle/>
        <a:p>
          <a:endParaRPr lang="it-IT"/>
        </a:p>
      </dgm:t>
    </dgm:pt>
    <dgm:pt modelId="{DBCEB20D-6C1C-964D-98AC-848D4709D1D7}" type="sibTrans" cxnId="{077356C7-17DE-AE4A-AD20-53F75D642FDF}">
      <dgm:prSet/>
      <dgm:spPr/>
      <dgm:t>
        <a:bodyPr/>
        <a:lstStyle/>
        <a:p>
          <a:endParaRPr lang="it-IT"/>
        </a:p>
      </dgm:t>
    </dgm:pt>
    <dgm:pt modelId="{7496DCDD-DCFF-4E41-A1AC-6F335E2AB8D0}" type="pres">
      <dgm:prSet presAssocID="{CEA95633-19D0-494C-ACA3-550B8469BC6A}" presName="Name0" presStyleCnt="0">
        <dgm:presLayoutVars>
          <dgm:dir/>
          <dgm:resizeHandles val="exact"/>
        </dgm:presLayoutVars>
      </dgm:prSet>
      <dgm:spPr/>
    </dgm:pt>
    <dgm:pt modelId="{7703D3D2-5B3B-844A-B73B-2184575B34E9}" type="pres">
      <dgm:prSet presAssocID="{C3A04FE6-E5FA-6646-A169-DD371C0085E5}" presName="node" presStyleLbl="node1" presStyleIdx="0" presStyleCnt="3" custLinFactNeighborX="3891" custLinFactNeighborY="2179">
        <dgm:presLayoutVars>
          <dgm:bulletEnabled val="1"/>
        </dgm:presLayoutVars>
      </dgm:prSet>
      <dgm:spPr/>
    </dgm:pt>
    <dgm:pt modelId="{7DE6FB6F-0D88-BC41-BC6C-6347478497A0}" type="pres">
      <dgm:prSet presAssocID="{1C8A9BA0-9C31-824B-8582-7973BF5760BB}" presName="sibTrans" presStyleCnt="0"/>
      <dgm:spPr/>
    </dgm:pt>
    <dgm:pt modelId="{133D19F6-83CA-CA40-9C88-AF0453DEC1F8}" type="pres">
      <dgm:prSet presAssocID="{E5C35F6A-DDBA-A44B-85E6-3F91A8F754CE}" presName="node" presStyleLbl="node1" presStyleIdx="1" presStyleCnt="3" custLinFactX="-30479" custLinFactNeighborX="-100000">
        <dgm:presLayoutVars>
          <dgm:bulletEnabled val="1"/>
        </dgm:presLayoutVars>
      </dgm:prSet>
      <dgm:spPr/>
    </dgm:pt>
    <dgm:pt modelId="{C428D34B-ED2A-A745-A840-154135094175}" type="pres">
      <dgm:prSet presAssocID="{44333A5A-F453-E141-84E0-5BBD3D47EB62}" presName="sibTrans" presStyleCnt="0"/>
      <dgm:spPr/>
    </dgm:pt>
    <dgm:pt modelId="{5F113FD4-4DDC-B84F-8090-4D5F78396A15}" type="pres">
      <dgm:prSet presAssocID="{D19D9ABA-063F-F94A-86EC-BCCF43E075E1}" presName="node" presStyleLbl="node1" presStyleIdx="2" presStyleCnt="3" custLinFactX="-61348" custLinFactNeighborX="-100000">
        <dgm:presLayoutVars>
          <dgm:bulletEnabled val="1"/>
        </dgm:presLayoutVars>
      </dgm:prSet>
      <dgm:spPr/>
    </dgm:pt>
  </dgm:ptLst>
  <dgm:cxnLst>
    <dgm:cxn modelId="{A0A6F606-BFAA-D04F-A0AF-05C583F37A09}" srcId="{CEA95633-19D0-494C-ACA3-550B8469BC6A}" destId="{E5C35F6A-DDBA-A44B-85E6-3F91A8F754CE}" srcOrd="1" destOrd="0" parTransId="{C40BD526-BE8B-4044-917B-BF1EF68B20DB}" sibTransId="{44333A5A-F453-E141-84E0-5BBD3D47EB62}"/>
    <dgm:cxn modelId="{42A3B107-A719-4645-AE16-B80A3A1834E3}" type="presOf" srcId="{C3A04FE6-E5FA-6646-A169-DD371C0085E5}" destId="{7703D3D2-5B3B-844A-B73B-2184575B34E9}" srcOrd="0" destOrd="0" presId="urn:microsoft.com/office/officeart/2005/8/layout/hList6"/>
    <dgm:cxn modelId="{6B9C605B-AFC4-6949-8FD6-AD99AD54B3D6}" type="presOf" srcId="{CEA95633-19D0-494C-ACA3-550B8469BC6A}" destId="{7496DCDD-DCFF-4E41-A1AC-6F335E2AB8D0}" srcOrd="0" destOrd="0" presId="urn:microsoft.com/office/officeart/2005/8/layout/hList6"/>
    <dgm:cxn modelId="{FB212396-DBA8-CE4C-92D2-DFF22D2E9036}" srcId="{CEA95633-19D0-494C-ACA3-550B8469BC6A}" destId="{C3A04FE6-E5FA-6646-A169-DD371C0085E5}" srcOrd="0" destOrd="0" parTransId="{3A2CD27F-D49C-D54D-897C-4100AEDAAF4B}" sibTransId="{1C8A9BA0-9C31-824B-8582-7973BF5760BB}"/>
    <dgm:cxn modelId="{D3DFF3A5-8063-E44F-9C3D-F47817B696B1}" type="presOf" srcId="{E5C35F6A-DDBA-A44B-85E6-3F91A8F754CE}" destId="{133D19F6-83CA-CA40-9C88-AF0453DEC1F8}" srcOrd="0" destOrd="0" presId="urn:microsoft.com/office/officeart/2005/8/layout/hList6"/>
    <dgm:cxn modelId="{077356C7-17DE-AE4A-AD20-53F75D642FDF}" srcId="{CEA95633-19D0-494C-ACA3-550B8469BC6A}" destId="{D19D9ABA-063F-F94A-86EC-BCCF43E075E1}" srcOrd="2" destOrd="0" parTransId="{6A7E1E81-A433-D240-BC10-1CD1F1599C4C}" sibTransId="{DBCEB20D-6C1C-964D-98AC-848D4709D1D7}"/>
    <dgm:cxn modelId="{25BDEFED-F627-2E46-94A5-0796EBC2C1A4}" type="presOf" srcId="{D19D9ABA-063F-F94A-86EC-BCCF43E075E1}" destId="{5F113FD4-4DDC-B84F-8090-4D5F78396A15}" srcOrd="0" destOrd="0" presId="urn:microsoft.com/office/officeart/2005/8/layout/hList6"/>
    <dgm:cxn modelId="{2FBFD6A0-6861-CF4B-BCE7-7C234ADAABEB}" type="presParOf" srcId="{7496DCDD-DCFF-4E41-A1AC-6F335E2AB8D0}" destId="{7703D3D2-5B3B-844A-B73B-2184575B34E9}" srcOrd="0" destOrd="0" presId="urn:microsoft.com/office/officeart/2005/8/layout/hList6"/>
    <dgm:cxn modelId="{ABED5969-2050-E341-8BCE-394104595E00}" type="presParOf" srcId="{7496DCDD-DCFF-4E41-A1AC-6F335E2AB8D0}" destId="{7DE6FB6F-0D88-BC41-BC6C-6347478497A0}" srcOrd="1" destOrd="0" presId="urn:microsoft.com/office/officeart/2005/8/layout/hList6"/>
    <dgm:cxn modelId="{B4A7563D-C7C9-2F4D-8B87-F10E3A0B14DE}" type="presParOf" srcId="{7496DCDD-DCFF-4E41-A1AC-6F335E2AB8D0}" destId="{133D19F6-83CA-CA40-9C88-AF0453DEC1F8}" srcOrd="2" destOrd="0" presId="urn:microsoft.com/office/officeart/2005/8/layout/hList6"/>
    <dgm:cxn modelId="{1C830122-0DEB-2B4E-8302-ECAFC3459F29}" type="presParOf" srcId="{7496DCDD-DCFF-4E41-A1AC-6F335E2AB8D0}" destId="{C428D34B-ED2A-A745-A840-154135094175}" srcOrd="3" destOrd="0" presId="urn:microsoft.com/office/officeart/2005/8/layout/hList6"/>
    <dgm:cxn modelId="{F676BEEB-037C-D84B-AE9F-FD721E9F6DD8}" type="presParOf" srcId="{7496DCDD-DCFF-4E41-A1AC-6F335E2AB8D0}" destId="{5F113FD4-4DDC-B84F-8090-4D5F78396A15}" srcOrd="4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236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CEA95633-19D0-494C-ACA3-550B8469BC6A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04FE6-E5FA-6646-A169-DD371C0085E5}">
      <dgm:prSet phldrT="[Testo]"/>
      <dgm:spPr>
        <a:solidFill>
          <a:srgbClr val="002060">
            <a:alpha val="23000"/>
          </a:srgbClr>
        </a:solidFill>
        <a:ln w="3175">
          <a:solidFill>
            <a:srgbClr val="002060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1C8A9BA0-9C31-824B-8582-7973BF5760BB}" type="sibTrans" cxnId="{FB212396-DBA8-CE4C-92D2-DFF22D2E9036}">
      <dgm:prSet/>
      <dgm:spPr/>
      <dgm:t>
        <a:bodyPr/>
        <a:lstStyle/>
        <a:p>
          <a:endParaRPr lang="it-IT"/>
        </a:p>
      </dgm:t>
    </dgm:pt>
    <dgm:pt modelId="{3A2CD27F-D49C-D54D-897C-4100AEDAAF4B}" type="parTrans" cxnId="{FB212396-DBA8-CE4C-92D2-DFF22D2E9036}">
      <dgm:prSet/>
      <dgm:spPr/>
      <dgm:t>
        <a:bodyPr/>
        <a:lstStyle/>
        <a:p>
          <a:endParaRPr lang="it-IT"/>
        </a:p>
      </dgm:t>
    </dgm:pt>
    <dgm:pt modelId="{E5C35F6A-DDBA-A44B-85E6-3F91A8F754CE}">
      <dgm:prSet phldrT="[Testo]"/>
      <dgm:spPr>
        <a:solidFill>
          <a:srgbClr val="92D050">
            <a:alpha val="23000"/>
          </a:srgbClr>
        </a:solidFill>
        <a:ln w="3175">
          <a:solidFill>
            <a:schemeClr val="accent6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C40BD526-BE8B-4044-917B-BF1EF68B20DB}" type="parTrans" cxnId="{A0A6F606-BFAA-D04F-A0AF-05C583F37A09}">
      <dgm:prSet/>
      <dgm:spPr/>
      <dgm:t>
        <a:bodyPr/>
        <a:lstStyle/>
        <a:p>
          <a:endParaRPr lang="it-IT"/>
        </a:p>
      </dgm:t>
    </dgm:pt>
    <dgm:pt modelId="{44333A5A-F453-E141-84E0-5BBD3D47EB62}" type="sibTrans" cxnId="{A0A6F606-BFAA-D04F-A0AF-05C583F37A09}">
      <dgm:prSet/>
      <dgm:spPr/>
      <dgm:t>
        <a:bodyPr/>
        <a:lstStyle/>
        <a:p>
          <a:endParaRPr lang="it-IT"/>
        </a:p>
      </dgm:t>
    </dgm:pt>
    <dgm:pt modelId="{D19D9ABA-063F-F94A-86EC-BCCF43E075E1}">
      <dgm:prSet phldrT="[Testo]"/>
      <dgm:spPr>
        <a:solidFill>
          <a:srgbClr val="FF0000">
            <a:alpha val="23000"/>
          </a:srgbClr>
        </a:solidFill>
        <a:ln w="3175">
          <a:solidFill>
            <a:srgbClr val="FF0000"/>
          </a:solidFill>
        </a:ln>
      </dgm:spPr>
      <dgm:t>
        <a:bodyPr/>
        <a:lstStyle/>
        <a:p>
          <a:r>
            <a:rPr lang="it-IT" dirty="0">
              <a:solidFill>
                <a:srgbClr val="FF0000">
                  <a:alpha val="0"/>
                </a:srgbClr>
              </a:solidFill>
            </a:rPr>
            <a:t>ciao</a:t>
          </a:r>
        </a:p>
      </dgm:t>
    </dgm:pt>
    <dgm:pt modelId="{6A7E1E81-A433-D240-BC10-1CD1F1599C4C}" type="parTrans" cxnId="{077356C7-17DE-AE4A-AD20-53F75D642FDF}">
      <dgm:prSet/>
      <dgm:spPr/>
      <dgm:t>
        <a:bodyPr/>
        <a:lstStyle/>
        <a:p>
          <a:endParaRPr lang="it-IT"/>
        </a:p>
      </dgm:t>
    </dgm:pt>
    <dgm:pt modelId="{DBCEB20D-6C1C-964D-98AC-848D4709D1D7}" type="sibTrans" cxnId="{077356C7-17DE-AE4A-AD20-53F75D642FDF}">
      <dgm:prSet/>
      <dgm:spPr/>
      <dgm:t>
        <a:bodyPr/>
        <a:lstStyle/>
        <a:p>
          <a:endParaRPr lang="it-IT"/>
        </a:p>
      </dgm:t>
    </dgm:pt>
    <dgm:pt modelId="{7496DCDD-DCFF-4E41-A1AC-6F335E2AB8D0}" type="pres">
      <dgm:prSet presAssocID="{CEA95633-19D0-494C-ACA3-550B8469BC6A}" presName="Name0" presStyleCnt="0">
        <dgm:presLayoutVars>
          <dgm:dir/>
          <dgm:resizeHandles val="exact"/>
        </dgm:presLayoutVars>
      </dgm:prSet>
      <dgm:spPr/>
    </dgm:pt>
    <dgm:pt modelId="{7703D3D2-5B3B-844A-B73B-2184575B34E9}" type="pres">
      <dgm:prSet presAssocID="{C3A04FE6-E5FA-6646-A169-DD371C0085E5}" presName="node" presStyleLbl="node1" presStyleIdx="0" presStyleCnt="3" custLinFactNeighborX="3891" custLinFactNeighborY="2179">
        <dgm:presLayoutVars>
          <dgm:bulletEnabled val="1"/>
        </dgm:presLayoutVars>
      </dgm:prSet>
      <dgm:spPr/>
    </dgm:pt>
    <dgm:pt modelId="{7DE6FB6F-0D88-BC41-BC6C-6347478497A0}" type="pres">
      <dgm:prSet presAssocID="{1C8A9BA0-9C31-824B-8582-7973BF5760BB}" presName="sibTrans" presStyleCnt="0"/>
      <dgm:spPr/>
    </dgm:pt>
    <dgm:pt modelId="{133D19F6-83CA-CA40-9C88-AF0453DEC1F8}" type="pres">
      <dgm:prSet presAssocID="{E5C35F6A-DDBA-A44B-85E6-3F91A8F754CE}" presName="node" presStyleLbl="node1" presStyleIdx="1" presStyleCnt="3" custLinFactX="-30479" custLinFactNeighborX="-100000">
        <dgm:presLayoutVars>
          <dgm:bulletEnabled val="1"/>
        </dgm:presLayoutVars>
      </dgm:prSet>
      <dgm:spPr/>
    </dgm:pt>
    <dgm:pt modelId="{C428D34B-ED2A-A745-A840-154135094175}" type="pres">
      <dgm:prSet presAssocID="{44333A5A-F453-E141-84E0-5BBD3D47EB62}" presName="sibTrans" presStyleCnt="0"/>
      <dgm:spPr/>
    </dgm:pt>
    <dgm:pt modelId="{5F113FD4-4DDC-B84F-8090-4D5F78396A15}" type="pres">
      <dgm:prSet presAssocID="{D19D9ABA-063F-F94A-86EC-BCCF43E075E1}" presName="node" presStyleLbl="node1" presStyleIdx="2" presStyleCnt="3" custLinFactX="-61348" custLinFactNeighborX="-100000">
        <dgm:presLayoutVars>
          <dgm:bulletEnabled val="1"/>
        </dgm:presLayoutVars>
      </dgm:prSet>
      <dgm:spPr/>
    </dgm:pt>
  </dgm:ptLst>
  <dgm:cxnLst>
    <dgm:cxn modelId="{A0A6F606-BFAA-D04F-A0AF-05C583F37A09}" srcId="{CEA95633-19D0-494C-ACA3-550B8469BC6A}" destId="{E5C35F6A-DDBA-A44B-85E6-3F91A8F754CE}" srcOrd="1" destOrd="0" parTransId="{C40BD526-BE8B-4044-917B-BF1EF68B20DB}" sibTransId="{44333A5A-F453-E141-84E0-5BBD3D47EB62}"/>
    <dgm:cxn modelId="{42A3B107-A719-4645-AE16-B80A3A1834E3}" type="presOf" srcId="{C3A04FE6-E5FA-6646-A169-DD371C0085E5}" destId="{7703D3D2-5B3B-844A-B73B-2184575B34E9}" srcOrd="0" destOrd="0" presId="urn:microsoft.com/office/officeart/2005/8/layout/hList6"/>
    <dgm:cxn modelId="{6B9C605B-AFC4-6949-8FD6-AD99AD54B3D6}" type="presOf" srcId="{CEA95633-19D0-494C-ACA3-550B8469BC6A}" destId="{7496DCDD-DCFF-4E41-A1AC-6F335E2AB8D0}" srcOrd="0" destOrd="0" presId="urn:microsoft.com/office/officeart/2005/8/layout/hList6"/>
    <dgm:cxn modelId="{FB212396-DBA8-CE4C-92D2-DFF22D2E9036}" srcId="{CEA95633-19D0-494C-ACA3-550B8469BC6A}" destId="{C3A04FE6-E5FA-6646-A169-DD371C0085E5}" srcOrd="0" destOrd="0" parTransId="{3A2CD27F-D49C-D54D-897C-4100AEDAAF4B}" sibTransId="{1C8A9BA0-9C31-824B-8582-7973BF5760BB}"/>
    <dgm:cxn modelId="{D3DFF3A5-8063-E44F-9C3D-F47817B696B1}" type="presOf" srcId="{E5C35F6A-DDBA-A44B-85E6-3F91A8F754CE}" destId="{133D19F6-83CA-CA40-9C88-AF0453DEC1F8}" srcOrd="0" destOrd="0" presId="urn:microsoft.com/office/officeart/2005/8/layout/hList6"/>
    <dgm:cxn modelId="{077356C7-17DE-AE4A-AD20-53F75D642FDF}" srcId="{CEA95633-19D0-494C-ACA3-550B8469BC6A}" destId="{D19D9ABA-063F-F94A-86EC-BCCF43E075E1}" srcOrd="2" destOrd="0" parTransId="{6A7E1E81-A433-D240-BC10-1CD1F1599C4C}" sibTransId="{DBCEB20D-6C1C-964D-98AC-848D4709D1D7}"/>
    <dgm:cxn modelId="{25BDEFED-F627-2E46-94A5-0796EBC2C1A4}" type="presOf" srcId="{D19D9ABA-063F-F94A-86EC-BCCF43E075E1}" destId="{5F113FD4-4DDC-B84F-8090-4D5F78396A15}" srcOrd="0" destOrd="0" presId="urn:microsoft.com/office/officeart/2005/8/layout/hList6"/>
    <dgm:cxn modelId="{2FBFD6A0-6861-CF4B-BCE7-7C234ADAABEB}" type="presParOf" srcId="{7496DCDD-DCFF-4E41-A1AC-6F335E2AB8D0}" destId="{7703D3D2-5B3B-844A-B73B-2184575B34E9}" srcOrd="0" destOrd="0" presId="urn:microsoft.com/office/officeart/2005/8/layout/hList6"/>
    <dgm:cxn modelId="{ABED5969-2050-E341-8BCE-394104595E00}" type="presParOf" srcId="{7496DCDD-DCFF-4E41-A1AC-6F335E2AB8D0}" destId="{7DE6FB6F-0D88-BC41-BC6C-6347478497A0}" srcOrd="1" destOrd="0" presId="urn:microsoft.com/office/officeart/2005/8/layout/hList6"/>
    <dgm:cxn modelId="{B4A7563D-C7C9-2F4D-8B87-F10E3A0B14DE}" type="presParOf" srcId="{7496DCDD-DCFF-4E41-A1AC-6F335E2AB8D0}" destId="{133D19F6-83CA-CA40-9C88-AF0453DEC1F8}" srcOrd="2" destOrd="0" presId="urn:microsoft.com/office/officeart/2005/8/layout/hList6"/>
    <dgm:cxn modelId="{1C830122-0DEB-2B4E-8302-ECAFC3459F29}" type="presParOf" srcId="{7496DCDD-DCFF-4E41-A1AC-6F335E2AB8D0}" destId="{C428D34B-ED2A-A745-A840-154135094175}" srcOrd="3" destOrd="0" presId="urn:microsoft.com/office/officeart/2005/8/layout/hList6"/>
    <dgm:cxn modelId="{F676BEEB-037C-D84B-AE9F-FD721E9F6DD8}" type="presParOf" srcId="{7496DCDD-DCFF-4E41-A1AC-6F335E2AB8D0}" destId="{5F113FD4-4DDC-B84F-8090-4D5F78396A15}" srcOrd="4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241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CEA95633-19D0-494C-ACA3-550B8469BC6A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04FE6-E5FA-6646-A169-DD371C0085E5}">
      <dgm:prSet phldrT="[Testo]"/>
      <dgm:spPr>
        <a:solidFill>
          <a:srgbClr val="002060">
            <a:alpha val="23000"/>
          </a:srgbClr>
        </a:solidFill>
        <a:ln w="3175">
          <a:solidFill>
            <a:srgbClr val="002060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1C8A9BA0-9C31-824B-8582-7973BF5760BB}" type="sibTrans" cxnId="{FB212396-DBA8-CE4C-92D2-DFF22D2E9036}">
      <dgm:prSet/>
      <dgm:spPr/>
      <dgm:t>
        <a:bodyPr/>
        <a:lstStyle/>
        <a:p>
          <a:endParaRPr lang="it-IT"/>
        </a:p>
      </dgm:t>
    </dgm:pt>
    <dgm:pt modelId="{3A2CD27F-D49C-D54D-897C-4100AEDAAF4B}" type="parTrans" cxnId="{FB212396-DBA8-CE4C-92D2-DFF22D2E9036}">
      <dgm:prSet/>
      <dgm:spPr/>
      <dgm:t>
        <a:bodyPr/>
        <a:lstStyle/>
        <a:p>
          <a:endParaRPr lang="it-IT"/>
        </a:p>
      </dgm:t>
    </dgm:pt>
    <dgm:pt modelId="{E5C35F6A-DDBA-A44B-85E6-3F91A8F754CE}">
      <dgm:prSet phldrT="[Testo]"/>
      <dgm:spPr>
        <a:solidFill>
          <a:srgbClr val="92D050">
            <a:alpha val="23000"/>
          </a:srgbClr>
        </a:solidFill>
        <a:ln w="3175">
          <a:solidFill>
            <a:schemeClr val="accent6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C40BD526-BE8B-4044-917B-BF1EF68B20DB}" type="parTrans" cxnId="{A0A6F606-BFAA-D04F-A0AF-05C583F37A09}">
      <dgm:prSet/>
      <dgm:spPr/>
      <dgm:t>
        <a:bodyPr/>
        <a:lstStyle/>
        <a:p>
          <a:endParaRPr lang="it-IT"/>
        </a:p>
      </dgm:t>
    </dgm:pt>
    <dgm:pt modelId="{44333A5A-F453-E141-84E0-5BBD3D47EB62}" type="sibTrans" cxnId="{A0A6F606-BFAA-D04F-A0AF-05C583F37A09}">
      <dgm:prSet/>
      <dgm:spPr/>
      <dgm:t>
        <a:bodyPr/>
        <a:lstStyle/>
        <a:p>
          <a:endParaRPr lang="it-IT"/>
        </a:p>
      </dgm:t>
    </dgm:pt>
    <dgm:pt modelId="{D19D9ABA-063F-F94A-86EC-BCCF43E075E1}">
      <dgm:prSet phldrT="[Testo]"/>
      <dgm:spPr>
        <a:solidFill>
          <a:srgbClr val="FF0000">
            <a:alpha val="23000"/>
          </a:srgbClr>
        </a:solidFill>
        <a:ln w="3175">
          <a:solidFill>
            <a:srgbClr val="FF0000"/>
          </a:solidFill>
        </a:ln>
      </dgm:spPr>
      <dgm:t>
        <a:bodyPr/>
        <a:lstStyle/>
        <a:p>
          <a:r>
            <a:rPr lang="it-IT" dirty="0">
              <a:solidFill>
                <a:srgbClr val="FF0000">
                  <a:alpha val="0"/>
                </a:srgbClr>
              </a:solidFill>
            </a:rPr>
            <a:t>ciao</a:t>
          </a:r>
        </a:p>
      </dgm:t>
    </dgm:pt>
    <dgm:pt modelId="{6A7E1E81-A433-D240-BC10-1CD1F1599C4C}" type="parTrans" cxnId="{077356C7-17DE-AE4A-AD20-53F75D642FDF}">
      <dgm:prSet/>
      <dgm:spPr/>
      <dgm:t>
        <a:bodyPr/>
        <a:lstStyle/>
        <a:p>
          <a:endParaRPr lang="it-IT"/>
        </a:p>
      </dgm:t>
    </dgm:pt>
    <dgm:pt modelId="{DBCEB20D-6C1C-964D-98AC-848D4709D1D7}" type="sibTrans" cxnId="{077356C7-17DE-AE4A-AD20-53F75D642FDF}">
      <dgm:prSet/>
      <dgm:spPr/>
      <dgm:t>
        <a:bodyPr/>
        <a:lstStyle/>
        <a:p>
          <a:endParaRPr lang="it-IT"/>
        </a:p>
      </dgm:t>
    </dgm:pt>
    <dgm:pt modelId="{7496DCDD-DCFF-4E41-A1AC-6F335E2AB8D0}" type="pres">
      <dgm:prSet presAssocID="{CEA95633-19D0-494C-ACA3-550B8469BC6A}" presName="Name0" presStyleCnt="0">
        <dgm:presLayoutVars>
          <dgm:dir/>
          <dgm:resizeHandles val="exact"/>
        </dgm:presLayoutVars>
      </dgm:prSet>
      <dgm:spPr/>
    </dgm:pt>
    <dgm:pt modelId="{7703D3D2-5B3B-844A-B73B-2184575B34E9}" type="pres">
      <dgm:prSet presAssocID="{C3A04FE6-E5FA-6646-A169-DD371C0085E5}" presName="node" presStyleLbl="node1" presStyleIdx="0" presStyleCnt="3" custLinFactNeighborX="3891" custLinFactNeighborY="2179">
        <dgm:presLayoutVars>
          <dgm:bulletEnabled val="1"/>
        </dgm:presLayoutVars>
      </dgm:prSet>
      <dgm:spPr/>
    </dgm:pt>
    <dgm:pt modelId="{7DE6FB6F-0D88-BC41-BC6C-6347478497A0}" type="pres">
      <dgm:prSet presAssocID="{1C8A9BA0-9C31-824B-8582-7973BF5760BB}" presName="sibTrans" presStyleCnt="0"/>
      <dgm:spPr/>
    </dgm:pt>
    <dgm:pt modelId="{133D19F6-83CA-CA40-9C88-AF0453DEC1F8}" type="pres">
      <dgm:prSet presAssocID="{E5C35F6A-DDBA-A44B-85E6-3F91A8F754CE}" presName="node" presStyleLbl="node1" presStyleIdx="1" presStyleCnt="3" custLinFactX="-30479" custLinFactNeighborX="-100000">
        <dgm:presLayoutVars>
          <dgm:bulletEnabled val="1"/>
        </dgm:presLayoutVars>
      </dgm:prSet>
      <dgm:spPr/>
    </dgm:pt>
    <dgm:pt modelId="{C428D34B-ED2A-A745-A840-154135094175}" type="pres">
      <dgm:prSet presAssocID="{44333A5A-F453-E141-84E0-5BBD3D47EB62}" presName="sibTrans" presStyleCnt="0"/>
      <dgm:spPr/>
    </dgm:pt>
    <dgm:pt modelId="{5F113FD4-4DDC-B84F-8090-4D5F78396A15}" type="pres">
      <dgm:prSet presAssocID="{D19D9ABA-063F-F94A-86EC-BCCF43E075E1}" presName="node" presStyleLbl="node1" presStyleIdx="2" presStyleCnt="3" custLinFactX="-61348" custLinFactNeighborX="-100000">
        <dgm:presLayoutVars>
          <dgm:bulletEnabled val="1"/>
        </dgm:presLayoutVars>
      </dgm:prSet>
      <dgm:spPr/>
    </dgm:pt>
  </dgm:ptLst>
  <dgm:cxnLst>
    <dgm:cxn modelId="{A0A6F606-BFAA-D04F-A0AF-05C583F37A09}" srcId="{CEA95633-19D0-494C-ACA3-550B8469BC6A}" destId="{E5C35F6A-DDBA-A44B-85E6-3F91A8F754CE}" srcOrd="1" destOrd="0" parTransId="{C40BD526-BE8B-4044-917B-BF1EF68B20DB}" sibTransId="{44333A5A-F453-E141-84E0-5BBD3D47EB62}"/>
    <dgm:cxn modelId="{42A3B107-A719-4645-AE16-B80A3A1834E3}" type="presOf" srcId="{C3A04FE6-E5FA-6646-A169-DD371C0085E5}" destId="{7703D3D2-5B3B-844A-B73B-2184575B34E9}" srcOrd="0" destOrd="0" presId="urn:microsoft.com/office/officeart/2005/8/layout/hList6"/>
    <dgm:cxn modelId="{6B9C605B-AFC4-6949-8FD6-AD99AD54B3D6}" type="presOf" srcId="{CEA95633-19D0-494C-ACA3-550B8469BC6A}" destId="{7496DCDD-DCFF-4E41-A1AC-6F335E2AB8D0}" srcOrd="0" destOrd="0" presId="urn:microsoft.com/office/officeart/2005/8/layout/hList6"/>
    <dgm:cxn modelId="{FB212396-DBA8-CE4C-92D2-DFF22D2E9036}" srcId="{CEA95633-19D0-494C-ACA3-550B8469BC6A}" destId="{C3A04FE6-E5FA-6646-A169-DD371C0085E5}" srcOrd="0" destOrd="0" parTransId="{3A2CD27F-D49C-D54D-897C-4100AEDAAF4B}" sibTransId="{1C8A9BA0-9C31-824B-8582-7973BF5760BB}"/>
    <dgm:cxn modelId="{D3DFF3A5-8063-E44F-9C3D-F47817B696B1}" type="presOf" srcId="{E5C35F6A-DDBA-A44B-85E6-3F91A8F754CE}" destId="{133D19F6-83CA-CA40-9C88-AF0453DEC1F8}" srcOrd="0" destOrd="0" presId="urn:microsoft.com/office/officeart/2005/8/layout/hList6"/>
    <dgm:cxn modelId="{077356C7-17DE-AE4A-AD20-53F75D642FDF}" srcId="{CEA95633-19D0-494C-ACA3-550B8469BC6A}" destId="{D19D9ABA-063F-F94A-86EC-BCCF43E075E1}" srcOrd="2" destOrd="0" parTransId="{6A7E1E81-A433-D240-BC10-1CD1F1599C4C}" sibTransId="{DBCEB20D-6C1C-964D-98AC-848D4709D1D7}"/>
    <dgm:cxn modelId="{25BDEFED-F627-2E46-94A5-0796EBC2C1A4}" type="presOf" srcId="{D19D9ABA-063F-F94A-86EC-BCCF43E075E1}" destId="{5F113FD4-4DDC-B84F-8090-4D5F78396A15}" srcOrd="0" destOrd="0" presId="urn:microsoft.com/office/officeart/2005/8/layout/hList6"/>
    <dgm:cxn modelId="{2FBFD6A0-6861-CF4B-BCE7-7C234ADAABEB}" type="presParOf" srcId="{7496DCDD-DCFF-4E41-A1AC-6F335E2AB8D0}" destId="{7703D3D2-5B3B-844A-B73B-2184575B34E9}" srcOrd="0" destOrd="0" presId="urn:microsoft.com/office/officeart/2005/8/layout/hList6"/>
    <dgm:cxn modelId="{ABED5969-2050-E341-8BCE-394104595E00}" type="presParOf" srcId="{7496DCDD-DCFF-4E41-A1AC-6F335E2AB8D0}" destId="{7DE6FB6F-0D88-BC41-BC6C-6347478497A0}" srcOrd="1" destOrd="0" presId="urn:microsoft.com/office/officeart/2005/8/layout/hList6"/>
    <dgm:cxn modelId="{B4A7563D-C7C9-2F4D-8B87-F10E3A0B14DE}" type="presParOf" srcId="{7496DCDD-DCFF-4E41-A1AC-6F335E2AB8D0}" destId="{133D19F6-83CA-CA40-9C88-AF0453DEC1F8}" srcOrd="2" destOrd="0" presId="urn:microsoft.com/office/officeart/2005/8/layout/hList6"/>
    <dgm:cxn modelId="{1C830122-0DEB-2B4E-8302-ECAFC3459F29}" type="presParOf" srcId="{7496DCDD-DCFF-4E41-A1AC-6F335E2AB8D0}" destId="{C428D34B-ED2A-A745-A840-154135094175}" srcOrd="3" destOrd="0" presId="urn:microsoft.com/office/officeart/2005/8/layout/hList6"/>
    <dgm:cxn modelId="{F676BEEB-037C-D84B-AE9F-FD721E9F6DD8}" type="presParOf" srcId="{7496DCDD-DCFF-4E41-A1AC-6F335E2AB8D0}" destId="{5F113FD4-4DDC-B84F-8090-4D5F78396A15}" srcOrd="4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24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EA95633-19D0-494C-ACA3-550B8469BC6A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04FE6-E5FA-6646-A169-DD371C0085E5}">
      <dgm:prSet phldrT="[Testo]"/>
      <dgm:spPr>
        <a:solidFill>
          <a:srgbClr val="002060">
            <a:alpha val="23000"/>
          </a:srgbClr>
        </a:solidFill>
        <a:ln w="3175">
          <a:solidFill>
            <a:srgbClr val="002060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1C8A9BA0-9C31-824B-8582-7973BF5760BB}" type="sibTrans" cxnId="{FB212396-DBA8-CE4C-92D2-DFF22D2E9036}">
      <dgm:prSet/>
      <dgm:spPr/>
      <dgm:t>
        <a:bodyPr/>
        <a:lstStyle/>
        <a:p>
          <a:endParaRPr lang="it-IT"/>
        </a:p>
      </dgm:t>
    </dgm:pt>
    <dgm:pt modelId="{3A2CD27F-D49C-D54D-897C-4100AEDAAF4B}" type="parTrans" cxnId="{FB212396-DBA8-CE4C-92D2-DFF22D2E9036}">
      <dgm:prSet/>
      <dgm:spPr/>
      <dgm:t>
        <a:bodyPr/>
        <a:lstStyle/>
        <a:p>
          <a:endParaRPr lang="it-IT"/>
        </a:p>
      </dgm:t>
    </dgm:pt>
    <dgm:pt modelId="{E5C35F6A-DDBA-A44B-85E6-3F91A8F754CE}">
      <dgm:prSet phldrT="[Testo]"/>
      <dgm:spPr>
        <a:solidFill>
          <a:srgbClr val="92D050">
            <a:alpha val="23000"/>
          </a:srgbClr>
        </a:solidFill>
        <a:ln w="3175">
          <a:solidFill>
            <a:schemeClr val="accent6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C40BD526-BE8B-4044-917B-BF1EF68B20DB}" type="parTrans" cxnId="{A0A6F606-BFAA-D04F-A0AF-05C583F37A09}">
      <dgm:prSet/>
      <dgm:spPr/>
      <dgm:t>
        <a:bodyPr/>
        <a:lstStyle/>
        <a:p>
          <a:endParaRPr lang="it-IT"/>
        </a:p>
      </dgm:t>
    </dgm:pt>
    <dgm:pt modelId="{44333A5A-F453-E141-84E0-5BBD3D47EB62}" type="sibTrans" cxnId="{A0A6F606-BFAA-D04F-A0AF-05C583F37A09}">
      <dgm:prSet/>
      <dgm:spPr/>
      <dgm:t>
        <a:bodyPr/>
        <a:lstStyle/>
        <a:p>
          <a:endParaRPr lang="it-IT"/>
        </a:p>
      </dgm:t>
    </dgm:pt>
    <dgm:pt modelId="{D19D9ABA-063F-F94A-86EC-BCCF43E075E1}">
      <dgm:prSet phldrT="[Testo]"/>
      <dgm:spPr>
        <a:solidFill>
          <a:srgbClr val="FF0000">
            <a:alpha val="23000"/>
          </a:srgbClr>
        </a:solidFill>
        <a:ln w="3175">
          <a:solidFill>
            <a:srgbClr val="FF0000"/>
          </a:solidFill>
        </a:ln>
      </dgm:spPr>
      <dgm:t>
        <a:bodyPr/>
        <a:lstStyle/>
        <a:p>
          <a:r>
            <a:rPr lang="it-IT" dirty="0">
              <a:solidFill>
                <a:srgbClr val="FF0000">
                  <a:alpha val="0"/>
                </a:srgbClr>
              </a:solidFill>
            </a:rPr>
            <a:t>ciao</a:t>
          </a:r>
        </a:p>
      </dgm:t>
    </dgm:pt>
    <dgm:pt modelId="{6A7E1E81-A433-D240-BC10-1CD1F1599C4C}" type="parTrans" cxnId="{077356C7-17DE-AE4A-AD20-53F75D642FDF}">
      <dgm:prSet/>
      <dgm:spPr/>
      <dgm:t>
        <a:bodyPr/>
        <a:lstStyle/>
        <a:p>
          <a:endParaRPr lang="it-IT"/>
        </a:p>
      </dgm:t>
    </dgm:pt>
    <dgm:pt modelId="{DBCEB20D-6C1C-964D-98AC-848D4709D1D7}" type="sibTrans" cxnId="{077356C7-17DE-AE4A-AD20-53F75D642FDF}">
      <dgm:prSet/>
      <dgm:spPr/>
      <dgm:t>
        <a:bodyPr/>
        <a:lstStyle/>
        <a:p>
          <a:endParaRPr lang="it-IT"/>
        </a:p>
      </dgm:t>
    </dgm:pt>
    <dgm:pt modelId="{7496DCDD-DCFF-4E41-A1AC-6F335E2AB8D0}" type="pres">
      <dgm:prSet presAssocID="{CEA95633-19D0-494C-ACA3-550B8469BC6A}" presName="Name0" presStyleCnt="0">
        <dgm:presLayoutVars>
          <dgm:dir/>
          <dgm:resizeHandles val="exact"/>
        </dgm:presLayoutVars>
      </dgm:prSet>
      <dgm:spPr/>
    </dgm:pt>
    <dgm:pt modelId="{7703D3D2-5B3B-844A-B73B-2184575B34E9}" type="pres">
      <dgm:prSet presAssocID="{C3A04FE6-E5FA-6646-A169-DD371C0085E5}" presName="node" presStyleLbl="node1" presStyleIdx="0" presStyleCnt="3" custLinFactNeighborX="3891" custLinFactNeighborY="2179">
        <dgm:presLayoutVars>
          <dgm:bulletEnabled val="1"/>
        </dgm:presLayoutVars>
      </dgm:prSet>
      <dgm:spPr/>
    </dgm:pt>
    <dgm:pt modelId="{7DE6FB6F-0D88-BC41-BC6C-6347478497A0}" type="pres">
      <dgm:prSet presAssocID="{1C8A9BA0-9C31-824B-8582-7973BF5760BB}" presName="sibTrans" presStyleCnt="0"/>
      <dgm:spPr/>
    </dgm:pt>
    <dgm:pt modelId="{133D19F6-83CA-CA40-9C88-AF0453DEC1F8}" type="pres">
      <dgm:prSet presAssocID="{E5C35F6A-DDBA-A44B-85E6-3F91A8F754CE}" presName="node" presStyleLbl="node1" presStyleIdx="1" presStyleCnt="3" custLinFactX="-30479" custLinFactNeighborX="-100000">
        <dgm:presLayoutVars>
          <dgm:bulletEnabled val="1"/>
        </dgm:presLayoutVars>
      </dgm:prSet>
      <dgm:spPr/>
    </dgm:pt>
    <dgm:pt modelId="{C428D34B-ED2A-A745-A840-154135094175}" type="pres">
      <dgm:prSet presAssocID="{44333A5A-F453-E141-84E0-5BBD3D47EB62}" presName="sibTrans" presStyleCnt="0"/>
      <dgm:spPr/>
    </dgm:pt>
    <dgm:pt modelId="{5F113FD4-4DDC-B84F-8090-4D5F78396A15}" type="pres">
      <dgm:prSet presAssocID="{D19D9ABA-063F-F94A-86EC-BCCF43E075E1}" presName="node" presStyleLbl="node1" presStyleIdx="2" presStyleCnt="3" custLinFactX="-61348" custLinFactNeighborX="-100000">
        <dgm:presLayoutVars>
          <dgm:bulletEnabled val="1"/>
        </dgm:presLayoutVars>
      </dgm:prSet>
      <dgm:spPr/>
    </dgm:pt>
  </dgm:ptLst>
  <dgm:cxnLst>
    <dgm:cxn modelId="{A0A6F606-BFAA-D04F-A0AF-05C583F37A09}" srcId="{CEA95633-19D0-494C-ACA3-550B8469BC6A}" destId="{E5C35F6A-DDBA-A44B-85E6-3F91A8F754CE}" srcOrd="1" destOrd="0" parTransId="{C40BD526-BE8B-4044-917B-BF1EF68B20DB}" sibTransId="{44333A5A-F453-E141-84E0-5BBD3D47EB62}"/>
    <dgm:cxn modelId="{42A3B107-A719-4645-AE16-B80A3A1834E3}" type="presOf" srcId="{C3A04FE6-E5FA-6646-A169-DD371C0085E5}" destId="{7703D3D2-5B3B-844A-B73B-2184575B34E9}" srcOrd="0" destOrd="0" presId="urn:microsoft.com/office/officeart/2005/8/layout/hList6"/>
    <dgm:cxn modelId="{6B9C605B-AFC4-6949-8FD6-AD99AD54B3D6}" type="presOf" srcId="{CEA95633-19D0-494C-ACA3-550B8469BC6A}" destId="{7496DCDD-DCFF-4E41-A1AC-6F335E2AB8D0}" srcOrd="0" destOrd="0" presId="urn:microsoft.com/office/officeart/2005/8/layout/hList6"/>
    <dgm:cxn modelId="{FB212396-DBA8-CE4C-92D2-DFF22D2E9036}" srcId="{CEA95633-19D0-494C-ACA3-550B8469BC6A}" destId="{C3A04FE6-E5FA-6646-A169-DD371C0085E5}" srcOrd="0" destOrd="0" parTransId="{3A2CD27F-D49C-D54D-897C-4100AEDAAF4B}" sibTransId="{1C8A9BA0-9C31-824B-8582-7973BF5760BB}"/>
    <dgm:cxn modelId="{D3DFF3A5-8063-E44F-9C3D-F47817B696B1}" type="presOf" srcId="{E5C35F6A-DDBA-A44B-85E6-3F91A8F754CE}" destId="{133D19F6-83CA-CA40-9C88-AF0453DEC1F8}" srcOrd="0" destOrd="0" presId="urn:microsoft.com/office/officeart/2005/8/layout/hList6"/>
    <dgm:cxn modelId="{077356C7-17DE-AE4A-AD20-53F75D642FDF}" srcId="{CEA95633-19D0-494C-ACA3-550B8469BC6A}" destId="{D19D9ABA-063F-F94A-86EC-BCCF43E075E1}" srcOrd="2" destOrd="0" parTransId="{6A7E1E81-A433-D240-BC10-1CD1F1599C4C}" sibTransId="{DBCEB20D-6C1C-964D-98AC-848D4709D1D7}"/>
    <dgm:cxn modelId="{25BDEFED-F627-2E46-94A5-0796EBC2C1A4}" type="presOf" srcId="{D19D9ABA-063F-F94A-86EC-BCCF43E075E1}" destId="{5F113FD4-4DDC-B84F-8090-4D5F78396A15}" srcOrd="0" destOrd="0" presId="urn:microsoft.com/office/officeart/2005/8/layout/hList6"/>
    <dgm:cxn modelId="{2FBFD6A0-6861-CF4B-BCE7-7C234ADAABEB}" type="presParOf" srcId="{7496DCDD-DCFF-4E41-A1AC-6F335E2AB8D0}" destId="{7703D3D2-5B3B-844A-B73B-2184575B34E9}" srcOrd="0" destOrd="0" presId="urn:microsoft.com/office/officeart/2005/8/layout/hList6"/>
    <dgm:cxn modelId="{ABED5969-2050-E341-8BCE-394104595E00}" type="presParOf" srcId="{7496DCDD-DCFF-4E41-A1AC-6F335E2AB8D0}" destId="{7DE6FB6F-0D88-BC41-BC6C-6347478497A0}" srcOrd="1" destOrd="0" presId="urn:microsoft.com/office/officeart/2005/8/layout/hList6"/>
    <dgm:cxn modelId="{B4A7563D-C7C9-2F4D-8B87-F10E3A0B14DE}" type="presParOf" srcId="{7496DCDD-DCFF-4E41-A1AC-6F335E2AB8D0}" destId="{133D19F6-83CA-CA40-9C88-AF0453DEC1F8}" srcOrd="2" destOrd="0" presId="urn:microsoft.com/office/officeart/2005/8/layout/hList6"/>
    <dgm:cxn modelId="{1C830122-0DEB-2B4E-8302-ECAFC3459F29}" type="presParOf" srcId="{7496DCDD-DCFF-4E41-A1AC-6F335E2AB8D0}" destId="{C428D34B-ED2A-A745-A840-154135094175}" srcOrd="3" destOrd="0" presId="urn:microsoft.com/office/officeart/2005/8/layout/hList6"/>
    <dgm:cxn modelId="{F676BEEB-037C-D84B-AE9F-FD721E9F6DD8}" type="presParOf" srcId="{7496DCDD-DCFF-4E41-A1AC-6F335E2AB8D0}" destId="{5F113FD4-4DDC-B84F-8090-4D5F78396A15}" srcOrd="4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CEA95633-19D0-494C-ACA3-550B8469BC6A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04FE6-E5FA-6646-A169-DD371C0085E5}">
      <dgm:prSet phldrT="[Testo]"/>
      <dgm:spPr>
        <a:solidFill>
          <a:srgbClr val="002060">
            <a:alpha val="23000"/>
          </a:srgbClr>
        </a:solidFill>
        <a:ln w="3175">
          <a:solidFill>
            <a:srgbClr val="002060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1C8A9BA0-9C31-824B-8582-7973BF5760BB}" type="sibTrans" cxnId="{FB212396-DBA8-CE4C-92D2-DFF22D2E9036}">
      <dgm:prSet/>
      <dgm:spPr/>
      <dgm:t>
        <a:bodyPr/>
        <a:lstStyle/>
        <a:p>
          <a:endParaRPr lang="it-IT"/>
        </a:p>
      </dgm:t>
    </dgm:pt>
    <dgm:pt modelId="{3A2CD27F-D49C-D54D-897C-4100AEDAAF4B}" type="parTrans" cxnId="{FB212396-DBA8-CE4C-92D2-DFF22D2E9036}">
      <dgm:prSet/>
      <dgm:spPr/>
      <dgm:t>
        <a:bodyPr/>
        <a:lstStyle/>
        <a:p>
          <a:endParaRPr lang="it-IT"/>
        </a:p>
      </dgm:t>
    </dgm:pt>
    <dgm:pt modelId="{E5C35F6A-DDBA-A44B-85E6-3F91A8F754CE}">
      <dgm:prSet phldrT="[Testo]"/>
      <dgm:spPr>
        <a:solidFill>
          <a:srgbClr val="92D050">
            <a:alpha val="23000"/>
          </a:srgbClr>
        </a:solidFill>
        <a:ln w="3175">
          <a:solidFill>
            <a:schemeClr val="accent6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C40BD526-BE8B-4044-917B-BF1EF68B20DB}" type="parTrans" cxnId="{A0A6F606-BFAA-D04F-A0AF-05C583F37A09}">
      <dgm:prSet/>
      <dgm:spPr/>
      <dgm:t>
        <a:bodyPr/>
        <a:lstStyle/>
        <a:p>
          <a:endParaRPr lang="it-IT"/>
        </a:p>
      </dgm:t>
    </dgm:pt>
    <dgm:pt modelId="{44333A5A-F453-E141-84E0-5BBD3D47EB62}" type="sibTrans" cxnId="{A0A6F606-BFAA-D04F-A0AF-05C583F37A09}">
      <dgm:prSet/>
      <dgm:spPr/>
      <dgm:t>
        <a:bodyPr/>
        <a:lstStyle/>
        <a:p>
          <a:endParaRPr lang="it-IT"/>
        </a:p>
      </dgm:t>
    </dgm:pt>
    <dgm:pt modelId="{D19D9ABA-063F-F94A-86EC-BCCF43E075E1}">
      <dgm:prSet phldrT="[Testo]"/>
      <dgm:spPr>
        <a:solidFill>
          <a:srgbClr val="FF0000">
            <a:alpha val="23000"/>
          </a:srgbClr>
        </a:solidFill>
        <a:ln w="3175">
          <a:solidFill>
            <a:srgbClr val="FF0000"/>
          </a:solidFill>
        </a:ln>
      </dgm:spPr>
      <dgm:t>
        <a:bodyPr/>
        <a:lstStyle/>
        <a:p>
          <a:r>
            <a:rPr lang="it-IT" dirty="0">
              <a:solidFill>
                <a:srgbClr val="FF0000">
                  <a:alpha val="0"/>
                </a:srgbClr>
              </a:solidFill>
            </a:rPr>
            <a:t>ciao</a:t>
          </a:r>
        </a:p>
      </dgm:t>
    </dgm:pt>
    <dgm:pt modelId="{6A7E1E81-A433-D240-BC10-1CD1F1599C4C}" type="parTrans" cxnId="{077356C7-17DE-AE4A-AD20-53F75D642FDF}">
      <dgm:prSet/>
      <dgm:spPr/>
      <dgm:t>
        <a:bodyPr/>
        <a:lstStyle/>
        <a:p>
          <a:endParaRPr lang="it-IT"/>
        </a:p>
      </dgm:t>
    </dgm:pt>
    <dgm:pt modelId="{DBCEB20D-6C1C-964D-98AC-848D4709D1D7}" type="sibTrans" cxnId="{077356C7-17DE-AE4A-AD20-53F75D642FDF}">
      <dgm:prSet/>
      <dgm:spPr/>
      <dgm:t>
        <a:bodyPr/>
        <a:lstStyle/>
        <a:p>
          <a:endParaRPr lang="it-IT"/>
        </a:p>
      </dgm:t>
    </dgm:pt>
    <dgm:pt modelId="{7496DCDD-DCFF-4E41-A1AC-6F335E2AB8D0}" type="pres">
      <dgm:prSet presAssocID="{CEA95633-19D0-494C-ACA3-550B8469BC6A}" presName="Name0" presStyleCnt="0">
        <dgm:presLayoutVars>
          <dgm:dir/>
          <dgm:resizeHandles val="exact"/>
        </dgm:presLayoutVars>
      </dgm:prSet>
      <dgm:spPr/>
    </dgm:pt>
    <dgm:pt modelId="{7703D3D2-5B3B-844A-B73B-2184575B34E9}" type="pres">
      <dgm:prSet presAssocID="{C3A04FE6-E5FA-6646-A169-DD371C0085E5}" presName="node" presStyleLbl="node1" presStyleIdx="0" presStyleCnt="3" custLinFactNeighborX="3891" custLinFactNeighborY="2179">
        <dgm:presLayoutVars>
          <dgm:bulletEnabled val="1"/>
        </dgm:presLayoutVars>
      </dgm:prSet>
      <dgm:spPr/>
    </dgm:pt>
    <dgm:pt modelId="{7DE6FB6F-0D88-BC41-BC6C-6347478497A0}" type="pres">
      <dgm:prSet presAssocID="{1C8A9BA0-9C31-824B-8582-7973BF5760BB}" presName="sibTrans" presStyleCnt="0"/>
      <dgm:spPr/>
    </dgm:pt>
    <dgm:pt modelId="{133D19F6-83CA-CA40-9C88-AF0453DEC1F8}" type="pres">
      <dgm:prSet presAssocID="{E5C35F6A-DDBA-A44B-85E6-3F91A8F754CE}" presName="node" presStyleLbl="node1" presStyleIdx="1" presStyleCnt="3" custLinFactX="-30479" custLinFactNeighborX="-100000">
        <dgm:presLayoutVars>
          <dgm:bulletEnabled val="1"/>
        </dgm:presLayoutVars>
      </dgm:prSet>
      <dgm:spPr/>
    </dgm:pt>
    <dgm:pt modelId="{C428D34B-ED2A-A745-A840-154135094175}" type="pres">
      <dgm:prSet presAssocID="{44333A5A-F453-E141-84E0-5BBD3D47EB62}" presName="sibTrans" presStyleCnt="0"/>
      <dgm:spPr/>
    </dgm:pt>
    <dgm:pt modelId="{5F113FD4-4DDC-B84F-8090-4D5F78396A15}" type="pres">
      <dgm:prSet presAssocID="{D19D9ABA-063F-F94A-86EC-BCCF43E075E1}" presName="node" presStyleLbl="node1" presStyleIdx="2" presStyleCnt="3" custLinFactX="-61348" custLinFactNeighborX="-100000">
        <dgm:presLayoutVars>
          <dgm:bulletEnabled val="1"/>
        </dgm:presLayoutVars>
      </dgm:prSet>
      <dgm:spPr/>
    </dgm:pt>
  </dgm:ptLst>
  <dgm:cxnLst>
    <dgm:cxn modelId="{A0A6F606-BFAA-D04F-A0AF-05C583F37A09}" srcId="{CEA95633-19D0-494C-ACA3-550B8469BC6A}" destId="{E5C35F6A-DDBA-A44B-85E6-3F91A8F754CE}" srcOrd="1" destOrd="0" parTransId="{C40BD526-BE8B-4044-917B-BF1EF68B20DB}" sibTransId="{44333A5A-F453-E141-84E0-5BBD3D47EB62}"/>
    <dgm:cxn modelId="{42A3B107-A719-4645-AE16-B80A3A1834E3}" type="presOf" srcId="{C3A04FE6-E5FA-6646-A169-DD371C0085E5}" destId="{7703D3D2-5B3B-844A-B73B-2184575B34E9}" srcOrd="0" destOrd="0" presId="urn:microsoft.com/office/officeart/2005/8/layout/hList6"/>
    <dgm:cxn modelId="{6B9C605B-AFC4-6949-8FD6-AD99AD54B3D6}" type="presOf" srcId="{CEA95633-19D0-494C-ACA3-550B8469BC6A}" destId="{7496DCDD-DCFF-4E41-A1AC-6F335E2AB8D0}" srcOrd="0" destOrd="0" presId="urn:microsoft.com/office/officeart/2005/8/layout/hList6"/>
    <dgm:cxn modelId="{FB212396-DBA8-CE4C-92D2-DFF22D2E9036}" srcId="{CEA95633-19D0-494C-ACA3-550B8469BC6A}" destId="{C3A04FE6-E5FA-6646-A169-DD371C0085E5}" srcOrd="0" destOrd="0" parTransId="{3A2CD27F-D49C-D54D-897C-4100AEDAAF4B}" sibTransId="{1C8A9BA0-9C31-824B-8582-7973BF5760BB}"/>
    <dgm:cxn modelId="{D3DFF3A5-8063-E44F-9C3D-F47817B696B1}" type="presOf" srcId="{E5C35F6A-DDBA-A44B-85E6-3F91A8F754CE}" destId="{133D19F6-83CA-CA40-9C88-AF0453DEC1F8}" srcOrd="0" destOrd="0" presId="urn:microsoft.com/office/officeart/2005/8/layout/hList6"/>
    <dgm:cxn modelId="{077356C7-17DE-AE4A-AD20-53F75D642FDF}" srcId="{CEA95633-19D0-494C-ACA3-550B8469BC6A}" destId="{D19D9ABA-063F-F94A-86EC-BCCF43E075E1}" srcOrd="2" destOrd="0" parTransId="{6A7E1E81-A433-D240-BC10-1CD1F1599C4C}" sibTransId="{DBCEB20D-6C1C-964D-98AC-848D4709D1D7}"/>
    <dgm:cxn modelId="{25BDEFED-F627-2E46-94A5-0796EBC2C1A4}" type="presOf" srcId="{D19D9ABA-063F-F94A-86EC-BCCF43E075E1}" destId="{5F113FD4-4DDC-B84F-8090-4D5F78396A15}" srcOrd="0" destOrd="0" presId="urn:microsoft.com/office/officeart/2005/8/layout/hList6"/>
    <dgm:cxn modelId="{2FBFD6A0-6861-CF4B-BCE7-7C234ADAABEB}" type="presParOf" srcId="{7496DCDD-DCFF-4E41-A1AC-6F335E2AB8D0}" destId="{7703D3D2-5B3B-844A-B73B-2184575B34E9}" srcOrd="0" destOrd="0" presId="urn:microsoft.com/office/officeart/2005/8/layout/hList6"/>
    <dgm:cxn modelId="{ABED5969-2050-E341-8BCE-394104595E00}" type="presParOf" srcId="{7496DCDD-DCFF-4E41-A1AC-6F335E2AB8D0}" destId="{7DE6FB6F-0D88-BC41-BC6C-6347478497A0}" srcOrd="1" destOrd="0" presId="urn:microsoft.com/office/officeart/2005/8/layout/hList6"/>
    <dgm:cxn modelId="{B4A7563D-C7C9-2F4D-8B87-F10E3A0B14DE}" type="presParOf" srcId="{7496DCDD-DCFF-4E41-A1AC-6F335E2AB8D0}" destId="{133D19F6-83CA-CA40-9C88-AF0453DEC1F8}" srcOrd="2" destOrd="0" presId="urn:microsoft.com/office/officeart/2005/8/layout/hList6"/>
    <dgm:cxn modelId="{1C830122-0DEB-2B4E-8302-ECAFC3459F29}" type="presParOf" srcId="{7496DCDD-DCFF-4E41-A1AC-6F335E2AB8D0}" destId="{C428D34B-ED2A-A745-A840-154135094175}" srcOrd="3" destOrd="0" presId="urn:microsoft.com/office/officeart/2005/8/layout/hList6"/>
    <dgm:cxn modelId="{F676BEEB-037C-D84B-AE9F-FD721E9F6DD8}" type="presParOf" srcId="{7496DCDD-DCFF-4E41-A1AC-6F335E2AB8D0}" destId="{5F113FD4-4DDC-B84F-8090-4D5F78396A15}" srcOrd="4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251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CEA95633-19D0-494C-ACA3-550B8469BC6A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04FE6-E5FA-6646-A169-DD371C0085E5}">
      <dgm:prSet phldrT="[Testo]"/>
      <dgm:spPr>
        <a:solidFill>
          <a:srgbClr val="002060">
            <a:alpha val="23000"/>
          </a:srgbClr>
        </a:solidFill>
        <a:ln w="3175">
          <a:solidFill>
            <a:srgbClr val="002060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1C8A9BA0-9C31-824B-8582-7973BF5760BB}" type="sibTrans" cxnId="{FB212396-DBA8-CE4C-92D2-DFF22D2E9036}">
      <dgm:prSet/>
      <dgm:spPr/>
      <dgm:t>
        <a:bodyPr/>
        <a:lstStyle/>
        <a:p>
          <a:endParaRPr lang="it-IT"/>
        </a:p>
      </dgm:t>
    </dgm:pt>
    <dgm:pt modelId="{3A2CD27F-D49C-D54D-897C-4100AEDAAF4B}" type="parTrans" cxnId="{FB212396-DBA8-CE4C-92D2-DFF22D2E9036}">
      <dgm:prSet/>
      <dgm:spPr/>
      <dgm:t>
        <a:bodyPr/>
        <a:lstStyle/>
        <a:p>
          <a:endParaRPr lang="it-IT"/>
        </a:p>
      </dgm:t>
    </dgm:pt>
    <dgm:pt modelId="{E5C35F6A-DDBA-A44B-85E6-3F91A8F754CE}">
      <dgm:prSet phldrT="[Testo]"/>
      <dgm:spPr>
        <a:solidFill>
          <a:srgbClr val="92D050">
            <a:alpha val="23000"/>
          </a:srgbClr>
        </a:solidFill>
        <a:ln w="3175">
          <a:solidFill>
            <a:schemeClr val="accent6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C40BD526-BE8B-4044-917B-BF1EF68B20DB}" type="parTrans" cxnId="{A0A6F606-BFAA-D04F-A0AF-05C583F37A09}">
      <dgm:prSet/>
      <dgm:spPr/>
      <dgm:t>
        <a:bodyPr/>
        <a:lstStyle/>
        <a:p>
          <a:endParaRPr lang="it-IT"/>
        </a:p>
      </dgm:t>
    </dgm:pt>
    <dgm:pt modelId="{44333A5A-F453-E141-84E0-5BBD3D47EB62}" type="sibTrans" cxnId="{A0A6F606-BFAA-D04F-A0AF-05C583F37A09}">
      <dgm:prSet/>
      <dgm:spPr/>
      <dgm:t>
        <a:bodyPr/>
        <a:lstStyle/>
        <a:p>
          <a:endParaRPr lang="it-IT"/>
        </a:p>
      </dgm:t>
    </dgm:pt>
    <dgm:pt modelId="{D19D9ABA-063F-F94A-86EC-BCCF43E075E1}">
      <dgm:prSet phldrT="[Testo]"/>
      <dgm:spPr>
        <a:solidFill>
          <a:srgbClr val="FF0000">
            <a:alpha val="23000"/>
          </a:srgbClr>
        </a:solidFill>
        <a:ln w="3175">
          <a:solidFill>
            <a:srgbClr val="FF0000"/>
          </a:solidFill>
        </a:ln>
      </dgm:spPr>
      <dgm:t>
        <a:bodyPr/>
        <a:lstStyle/>
        <a:p>
          <a:r>
            <a:rPr lang="it-IT" dirty="0">
              <a:solidFill>
                <a:srgbClr val="FF0000">
                  <a:alpha val="0"/>
                </a:srgbClr>
              </a:solidFill>
            </a:rPr>
            <a:t>ciao</a:t>
          </a:r>
        </a:p>
      </dgm:t>
    </dgm:pt>
    <dgm:pt modelId="{6A7E1E81-A433-D240-BC10-1CD1F1599C4C}" type="parTrans" cxnId="{077356C7-17DE-AE4A-AD20-53F75D642FDF}">
      <dgm:prSet/>
      <dgm:spPr/>
      <dgm:t>
        <a:bodyPr/>
        <a:lstStyle/>
        <a:p>
          <a:endParaRPr lang="it-IT"/>
        </a:p>
      </dgm:t>
    </dgm:pt>
    <dgm:pt modelId="{DBCEB20D-6C1C-964D-98AC-848D4709D1D7}" type="sibTrans" cxnId="{077356C7-17DE-AE4A-AD20-53F75D642FDF}">
      <dgm:prSet/>
      <dgm:spPr/>
      <dgm:t>
        <a:bodyPr/>
        <a:lstStyle/>
        <a:p>
          <a:endParaRPr lang="it-IT"/>
        </a:p>
      </dgm:t>
    </dgm:pt>
    <dgm:pt modelId="{7496DCDD-DCFF-4E41-A1AC-6F335E2AB8D0}" type="pres">
      <dgm:prSet presAssocID="{CEA95633-19D0-494C-ACA3-550B8469BC6A}" presName="Name0" presStyleCnt="0">
        <dgm:presLayoutVars>
          <dgm:dir/>
          <dgm:resizeHandles val="exact"/>
        </dgm:presLayoutVars>
      </dgm:prSet>
      <dgm:spPr/>
    </dgm:pt>
    <dgm:pt modelId="{7703D3D2-5B3B-844A-B73B-2184575B34E9}" type="pres">
      <dgm:prSet presAssocID="{C3A04FE6-E5FA-6646-A169-DD371C0085E5}" presName="node" presStyleLbl="node1" presStyleIdx="0" presStyleCnt="3" custLinFactNeighborX="3891" custLinFactNeighborY="2179">
        <dgm:presLayoutVars>
          <dgm:bulletEnabled val="1"/>
        </dgm:presLayoutVars>
      </dgm:prSet>
      <dgm:spPr/>
    </dgm:pt>
    <dgm:pt modelId="{7DE6FB6F-0D88-BC41-BC6C-6347478497A0}" type="pres">
      <dgm:prSet presAssocID="{1C8A9BA0-9C31-824B-8582-7973BF5760BB}" presName="sibTrans" presStyleCnt="0"/>
      <dgm:spPr/>
    </dgm:pt>
    <dgm:pt modelId="{133D19F6-83CA-CA40-9C88-AF0453DEC1F8}" type="pres">
      <dgm:prSet presAssocID="{E5C35F6A-DDBA-A44B-85E6-3F91A8F754CE}" presName="node" presStyleLbl="node1" presStyleIdx="1" presStyleCnt="3" custLinFactX="-30479" custLinFactNeighborX="-100000">
        <dgm:presLayoutVars>
          <dgm:bulletEnabled val="1"/>
        </dgm:presLayoutVars>
      </dgm:prSet>
      <dgm:spPr/>
    </dgm:pt>
    <dgm:pt modelId="{C428D34B-ED2A-A745-A840-154135094175}" type="pres">
      <dgm:prSet presAssocID="{44333A5A-F453-E141-84E0-5BBD3D47EB62}" presName="sibTrans" presStyleCnt="0"/>
      <dgm:spPr/>
    </dgm:pt>
    <dgm:pt modelId="{5F113FD4-4DDC-B84F-8090-4D5F78396A15}" type="pres">
      <dgm:prSet presAssocID="{D19D9ABA-063F-F94A-86EC-BCCF43E075E1}" presName="node" presStyleLbl="node1" presStyleIdx="2" presStyleCnt="3" custLinFactX="-61348" custLinFactNeighborX="-100000">
        <dgm:presLayoutVars>
          <dgm:bulletEnabled val="1"/>
        </dgm:presLayoutVars>
      </dgm:prSet>
      <dgm:spPr/>
    </dgm:pt>
  </dgm:ptLst>
  <dgm:cxnLst>
    <dgm:cxn modelId="{A0A6F606-BFAA-D04F-A0AF-05C583F37A09}" srcId="{CEA95633-19D0-494C-ACA3-550B8469BC6A}" destId="{E5C35F6A-DDBA-A44B-85E6-3F91A8F754CE}" srcOrd="1" destOrd="0" parTransId="{C40BD526-BE8B-4044-917B-BF1EF68B20DB}" sibTransId="{44333A5A-F453-E141-84E0-5BBD3D47EB62}"/>
    <dgm:cxn modelId="{42A3B107-A719-4645-AE16-B80A3A1834E3}" type="presOf" srcId="{C3A04FE6-E5FA-6646-A169-DD371C0085E5}" destId="{7703D3D2-5B3B-844A-B73B-2184575B34E9}" srcOrd="0" destOrd="0" presId="urn:microsoft.com/office/officeart/2005/8/layout/hList6"/>
    <dgm:cxn modelId="{6B9C605B-AFC4-6949-8FD6-AD99AD54B3D6}" type="presOf" srcId="{CEA95633-19D0-494C-ACA3-550B8469BC6A}" destId="{7496DCDD-DCFF-4E41-A1AC-6F335E2AB8D0}" srcOrd="0" destOrd="0" presId="urn:microsoft.com/office/officeart/2005/8/layout/hList6"/>
    <dgm:cxn modelId="{FB212396-DBA8-CE4C-92D2-DFF22D2E9036}" srcId="{CEA95633-19D0-494C-ACA3-550B8469BC6A}" destId="{C3A04FE6-E5FA-6646-A169-DD371C0085E5}" srcOrd="0" destOrd="0" parTransId="{3A2CD27F-D49C-D54D-897C-4100AEDAAF4B}" sibTransId="{1C8A9BA0-9C31-824B-8582-7973BF5760BB}"/>
    <dgm:cxn modelId="{D3DFF3A5-8063-E44F-9C3D-F47817B696B1}" type="presOf" srcId="{E5C35F6A-DDBA-A44B-85E6-3F91A8F754CE}" destId="{133D19F6-83CA-CA40-9C88-AF0453DEC1F8}" srcOrd="0" destOrd="0" presId="urn:microsoft.com/office/officeart/2005/8/layout/hList6"/>
    <dgm:cxn modelId="{077356C7-17DE-AE4A-AD20-53F75D642FDF}" srcId="{CEA95633-19D0-494C-ACA3-550B8469BC6A}" destId="{D19D9ABA-063F-F94A-86EC-BCCF43E075E1}" srcOrd="2" destOrd="0" parTransId="{6A7E1E81-A433-D240-BC10-1CD1F1599C4C}" sibTransId="{DBCEB20D-6C1C-964D-98AC-848D4709D1D7}"/>
    <dgm:cxn modelId="{25BDEFED-F627-2E46-94A5-0796EBC2C1A4}" type="presOf" srcId="{D19D9ABA-063F-F94A-86EC-BCCF43E075E1}" destId="{5F113FD4-4DDC-B84F-8090-4D5F78396A15}" srcOrd="0" destOrd="0" presId="urn:microsoft.com/office/officeart/2005/8/layout/hList6"/>
    <dgm:cxn modelId="{2FBFD6A0-6861-CF4B-BCE7-7C234ADAABEB}" type="presParOf" srcId="{7496DCDD-DCFF-4E41-A1AC-6F335E2AB8D0}" destId="{7703D3D2-5B3B-844A-B73B-2184575B34E9}" srcOrd="0" destOrd="0" presId="urn:microsoft.com/office/officeart/2005/8/layout/hList6"/>
    <dgm:cxn modelId="{ABED5969-2050-E341-8BCE-394104595E00}" type="presParOf" srcId="{7496DCDD-DCFF-4E41-A1AC-6F335E2AB8D0}" destId="{7DE6FB6F-0D88-BC41-BC6C-6347478497A0}" srcOrd="1" destOrd="0" presId="urn:microsoft.com/office/officeart/2005/8/layout/hList6"/>
    <dgm:cxn modelId="{B4A7563D-C7C9-2F4D-8B87-F10E3A0B14DE}" type="presParOf" srcId="{7496DCDD-DCFF-4E41-A1AC-6F335E2AB8D0}" destId="{133D19F6-83CA-CA40-9C88-AF0453DEC1F8}" srcOrd="2" destOrd="0" presId="urn:microsoft.com/office/officeart/2005/8/layout/hList6"/>
    <dgm:cxn modelId="{1C830122-0DEB-2B4E-8302-ECAFC3459F29}" type="presParOf" srcId="{7496DCDD-DCFF-4E41-A1AC-6F335E2AB8D0}" destId="{C428D34B-ED2A-A745-A840-154135094175}" srcOrd="3" destOrd="0" presId="urn:microsoft.com/office/officeart/2005/8/layout/hList6"/>
    <dgm:cxn modelId="{F676BEEB-037C-D84B-AE9F-FD721E9F6DD8}" type="presParOf" srcId="{7496DCDD-DCFF-4E41-A1AC-6F335E2AB8D0}" destId="{5F113FD4-4DDC-B84F-8090-4D5F78396A15}" srcOrd="4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256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CEA95633-19D0-494C-ACA3-550B8469BC6A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04FE6-E5FA-6646-A169-DD371C0085E5}">
      <dgm:prSet phldrT="[Testo]"/>
      <dgm:spPr>
        <a:solidFill>
          <a:srgbClr val="002060">
            <a:alpha val="23000"/>
          </a:srgbClr>
        </a:solidFill>
        <a:ln w="3175">
          <a:solidFill>
            <a:srgbClr val="002060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1C8A9BA0-9C31-824B-8582-7973BF5760BB}" type="sibTrans" cxnId="{FB212396-DBA8-CE4C-92D2-DFF22D2E9036}">
      <dgm:prSet/>
      <dgm:spPr/>
      <dgm:t>
        <a:bodyPr/>
        <a:lstStyle/>
        <a:p>
          <a:endParaRPr lang="it-IT"/>
        </a:p>
      </dgm:t>
    </dgm:pt>
    <dgm:pt modelId="{3A2CD27F-D49C-D54D-897C-4100AEDAAF4B}" type="parTrans" cxnId="{FB212396-DBA8-CE4C-92D2-DFF22D2E9036}">
      <dgm:prSet/>
      <dgm:spPr/>
      <dgm:t>
        <a:bodyPr/>
        <a:lstStyle/>
        <a:p>
          <a:endParaRPr lang="it-IT"/>
        </a:p>
      </dgm:t>
    </dgm:pt>
    <dgm:pt modelId="{E5C35F6A-DDBA-A44B-85E6-3F91A8F754CE}">
      <dgm:prSet phldrT="[Testo]"/>
      <dgm:spPr>
        <a:solidFill>
          <a:srgbClr val="92D050">
            <a:alpha val="23000"/>
          </a:srgbClr>
        </a:solidFill>
        <a:ln w="3175">
          <a:solidFill>
            <a:schemeClr val="accent6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C40BD526-BE8B-4044-917B-BF1EF68B20DB}" type="parTrans" cxnId="{A0A6F606-BFAA-D04F-A0AF-05C583F37A09}">
      <dgm:prSet/>
      <dgm:spPr/>
      <dgm:t>
        <a:bodyPr/>
        <a:lstStyle/>
        <a:p>
          <a:endParaRPr lang="it-IT"/>
        </a:p>
      </dgm:t>
    </dgm:pt>
    <dgm:pt modelId="{44333A5A-F453-E141-84E0-5BBD3D47EB62}" type="sibTrans" cxnId="{A0A6F606-BFAA-D04F-A0AF-05C583F37A09}">
      <dgm:prSet/>
      <dgm:spPr/>
      <dgm:t>
        <a:bodyPr/>
        <a:lstStyle/>
        <a:p>
          <a:endParaRPr lang="it-IT"/>
        </a:p>
      </dgm:t>
    </dgm:pt>
    <dgm:pt modelId="{D19D9ABA-063F-F94A-86EC-BCCF43E075E1}">
      <dgm:prSet phldrT="[Testo]"/>
      <dgm:spPr>
        <a:solidFill>
          <a:srgbClr val="FF0000">
            <a:alpha val="23000"/>
          </a:srgbClr>
        </a:solidFill>
        <a:ln w="3175">
          <a:solidFill>
            <a:srgbClr val="FF0000"/>
          </a:solidFill>
        </a:ln>
      </dgm:spPr>
      <dgm:t>
        <a:bodyPr/>
        <a:lstStyle/>
        <a:p>
          <a:r>
            <a:rPr lang="it-IT" dirty="0">
              <a:solidFill>
                <a:srgbClr val="FF0000">
                  <a:alpha val="0"/>
                </a:srgbClr>
              </a:solidFill>
            </a:rPr>
            <a:t>ciao</a:t>
          </a:r>
        </a:p>
      </dgm:t>
    </dgm:pt>
    <dgm:pt modelId="{6A7E1E81-A433-D240-BC10-1CD1F1599C4C}" type="parTrans" cxnId="{077356C7-17DE-AE4A-AD20-53F75D642FDF}">
      <dgm:prSet/>
      <dgm:spPr/>
      <dgm:t>
        <a:bodyPr/>
        <a:lstStyle/>
        <a:p>
          <a:endParaRPr lang="it-IT"/>
        </a:p>
      </dgm:t>
    </dgm:pt>
    <dgm:pt modelId="{DBCEB20D-6C1C-964D-98AC-848D4709D1D7}" type="sibTrans" cxnId="{077356C7-17DE-AE4A-AD20-53F75D642FDF}">
      <dgm:prSet/>
      <dgm:spPr/>
      <dgm:t>
        <a:bodyPr/>
        <a:lstStyle/>
        <a:p>
          <a:endParaRPr lang="it-IT"/>
        </a:p>
      </dgm:t>
    </dgm:pt>
    <dgm:pt modelId="{7496DCDD-DCFF-4E41-A1AC-6F335E2AB8D0}" type="pres">
      <dgm:prSet presAssocID="{CEA95633-19D0-494C-ACA3-550B8469BC6A}" presName="Name0" presStyleCnt="0">
        <dgm:presLayoutVars>
          <dgm:dir/>
          <dgm:resizeHandles val="exact"/>
        </dgm:presLayoutVars>
      </dgm:prSet>
      <dgm:spPr/>
    </dgm:pt>
    <dgm:pt modelId="{7703D3D2-5B3B-844A-B73B-2184575B34E9}" type="pres">
      <dgm:prSet presAssocID="{C3A04FE6-E5FA-6646-A169-DD371C0085E5}" presName="node" presStyleLbl="node1" presStyleIdx="0" presStyleCnt="3" custLinFactNeighborX="3891" custLinFactNeighborY="2179">
        <dgm:presLayoutVars>
          <dgm:bulletEnabled val="1"/>
        </dgm:presLayoutVars>
      </dgm:prSet>
      <dgm:spPr/>
    </dgm:pt>
    <dgm:pt modelId="{7DE6FB6F-0D88-BC41-BC6C-6347478497A0}" type="pres">
      <dgm:prSet presAssocID="{1C8A9BA0-9C31-824B-8582-7973BF5760BB}" presName="sibTrans" presStyleCnt="0"/>
      <dgm:spPr/>
    </dgm:pt>
    <dgm:pt modelId="{133D19F6-83CA-CA40-9C88-AF0453DEC1F8}" type="pres">
      <dgm:prSet presAssocID="{E5C35F6A-DDBA-A44B-85E6-3F91A8F754CE}" presName="node" presStyleLbl="node1" presStyleIdx="1" presStyleCnt="3" custLinFactX="-30479" custLinFactNeighborX="-100000">
        <dgm:presLayoutVars>
          <dgm:bulletEnabled val="1"/>
        </dgm:presLayoutVars>
      </dgm:prSet>
      <dgm:spPr/>
    </dgm:pt>
    <dgm:pt modelId="{C428D34B-ED2A-A745-A840-154135094175}" type="pres">
      <dgm:prSet presAssocID="{44333A5A-F453-E141-84E0-5BBD3D47EB62}" presName="sibTrans" presStyleCnt="0"/>
      <dgm:spPr/>
    </dgm:pt>
    <dgm:pt modelId="{5F113FD4-4DDC-B84F-8090-4D5F78396A15}" type="pres">
      <dgm:prSet presAssocID="{D19D9ABA-063F-F94A-86EC-BCCF43E075E1}" presName="node" presStyleLbl="node1" presStyleIdx="2" presStyleCnt="3" custLinFactX="-61348" custLinFactNeighborX="-100000">
        <dgm:presLayoutVars>
          <dgm:bulletEnabled val="1"/>
        </dgm:presLayoutVars>
      </dgm:prSet>
      <dgm:spPr/>
    </dgm:pt>
  </dgm:ptLst>
  <dgm:cxnLst>
    <dgm:cxn modelId="{A0A6F606-BFAA-D04F-A0AF-05C583F37A09}" srcId="{CEA95633-19D0-494C-ACA3-550B8469BC6A}" destId="{E5C35F6A-DDBA-A44B-85E6-3F91A8F754CE}" srcOrd="1" destOrd="0" parTransId="{C40BD526-BE8B-4044-917B-BF1EF68B20DB}" sibTransId="{44333A5A-F453-E141-84E0-5BBD3D47EB62}"/>
    <dgm:cxn modelId="{42A3B107-A719-4645-AE16-B80A3A1834E3}" type="presOf" srcId="{C3A04FE6-E5FA-6646-A169-DD371C0085E5}" destId="{7703D3D2-5B3B-844A-B73B-2184575B34E9}" srcOrd="0" destOrd="0" presId="urn:microsoft.com/office/officeart/2005/8/layout/hList6"/>
    <dgm:cxn modelId="{6B9C605B-AFC4-6949-8FD6-AD99AD54B3D6}" type="presOf" srcId="{CEA95633-19D0-494C-ACA3-550B8469BC6A}" destId="{7496DCDD-DCFF-4E41-A1AC-6F335E2AB8D0}" srcOrd="0" destOrd="0" presId="urn:microsoft.com/office/officeart/2005/8/layout/hList6"/>
    <dgm:cxn modelId="{FB212396-DBA8-CE4C-92D2-DFF22D2E9036}" srcId="{CEA95633-19D0-494C-ACA3-550B8469BC6A}" destId="{C3A04FE6-E5FA-6646-A169-DD371C0085E5}" srcOrd="0" destOrd="0" parTransId="{3A2CD27F-D49C-D54D-897C-4100AEDAAF4B}" sibTransId="{1C8A9BA0-9C31-824B-8582-7973BF5760BB}"/>
    <dgm:cxn modelId="{D3DFF3A5-8063-E44F-9C3D-F47817B696B1}" type="presOf" srcId="{E5C35F6A-DDBA-A44B-85E6-3F91A8F754CE}" destId="{133D19F6-83CA-CA40-9C88-AF0453DEC1F8}" srcOrd="0" destOrd="0" presId="urn:microsoft.com/office/officeart/2005/8/layout/hList6"/>
    <dgm:cxn modelId="{077356C7-17DE-AE4A-AD20-53F75D642FDF}" srcId="{CEA95633-19D0-494C-ACA3-550B8469BC6A}" destId="{D19D9ABA-063F-F94A-86EC-BCCF43E075E1}" srcOrd="2" destOrd="0" parTransId="{6A7E1E81-A433-D240-BC10-1CD1F1599C4C}" sibTransId="{DBCEB20D-6C1C-964D-98AC-848D4709D1D7}"/>
    <dgm:cxn modelId="{25BDEFED-F627-2E46-94A5-0796EBC2C1A4}" type="presOf" srcId="{D19D9ABA-063F-F94A-86EC-BCCF43E075E1}" destId="{5F113FD4-4DDC-B84F-8090-4D5F78396A15}" srcOrd="0" destOrd="0" presId="urn:microsoft.com/office/officeart/2005/8/layout/hList6"/>
    <dgm:cxn modelId="{2FBFD6A0-6861-CF4B-BCE7-7C234ADAABEB}" type="presParOf" srcId="{7496DCDD-DCFF-4E41-A1AC-6F335E2AB8D0}" destId="{7703D3D2-5B3B-844A-B73B-2184575B34E9}" srcOrd="0" destOrd="0" presId="urn:microsoft.com/office/officeart/2005/8/layout/hList6"/>
    <dgm:cxn modelId="{ABED5969-2050-E341-8BCE-394104595E00}" type="presParOf" srcId="{7496DCDD-DCFF-4E41-A1AC-6F335E2AB8D0}" destId="{7DE6FB6F-0D88-BC41-BC6C-6347478497A0}" srcOrd="1" destOrd="0" presId="urn:microsoft.com/office/officeart/2005/8/layout/hList6"/>
    <dgm:cxn modelId="{B4A7563D-C7C9-2F4D-8B87-F10E3A0B14DE}" type="presParOf" srcId="{7496DCDD-DCFF-4E41-A1AC-6F335E2AB8D0}" destId="{133D19F6-83CA-CA40-9C88-AF0453DEC1F8}" srcOrd="2" destOrd="0" presId="urn:microsoft.com/office/officeart/2005/8/layout/hList6"/>
    <dgm:cxn modelId="{1C830122-0DEB-2B4E-8302-ECAFC3459F29}" type="presParOf" srcId="{7496DCDD-DCFF-4E41-A1AC-6F335E2AB8D0}" destId="{C428D34B-ED2A-A745-A840-154135094175}" srcOrd="3" destOrd="0" presId="urn:microsoft.com/office/officeart/2005/8/layout/hList6"/>
    <dgm:cxn modelId="{F676BEEB-037C-D84B-AE9F-FD721E9F6DD8}" type="presParOf" srcId="{7496DCDD-DCFF-4E41-A1AC-6F335E2AB8D0}" destId="{5F113FD4-4DDC-B84F-8090-4D5F78396A15}" srcOrd="4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261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CEA95633-19D0-494C-ACA3-550B8469BC6A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04FE6-E5FA-6646-A169-DD371C0085E5}">
      <dgm:prSet phldrT="[Testo]"/>
      <dgm:spPr>
        <a:solidFill>
          <a:srgbClr val="002060">
            <a:alpha val="23000"/>
          </a:srgbClr>
        </a:solidFill>
        <a:ln w="3175">
          <a:solidFill>
            <a:srgbClr val="002060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1C8A9BA0-9C31-824B-8582-7973BF5760BB}" type="sibTrans" cxnId="{FB212396-DBA8-CE4C-92D2-DFF22D2E9036}">
      <dgm:prSet/>
      <dgm:spPr/>
      <dgm:t>
        <a:bodyPr/>
        <a:lstStyle/>
        <a:p>
          <a:endParaRPr lang="it-IT"/>
        </a:p>
      </dgm:t>
    </dgm:pt>
    <dgm:pt modelId="{3A2CD27F-D49C-D54D-897C-4100AEDAAF4B}" type="parTrans" cxnId="{FB212396-DBA8-CE4C-92D2-DFF22D2E9036}">
      <dgm:prSet/>
      <dgm:spPr/>
      <dgm:t>
        <a:bodyPr/>
        <a:lstStyle/>
        <a:p>
          <a:endParaRPr lang="it-IT"/>
        </a:p>
      </dgm:t>
    </dgm:pt>
    <dgm:pt modelId="{E5C35F6A-DDBA-A44B-85E6-3F91A8F754CE}">
      <dgm:prSet phldrT="[Testo]"/>
      <dgm:spPr>
        <a:solidFill>
          <a:srgbClr val="92D050">
            <a:alpha val="23000"/>
          </a:srgbClr>
        </a:solidFill>
        <a:ln w="3175">
          <a:solidFill>
            <a:schemeClr val="accent6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C40BD526-BE8B-4044-917B-BF1EF68B20DB}" type="parTrans" cxnId="{A0A6F606-BFAA-D04F-A0AF-05C583F37A09}">
      <dgm:prSet/>
      <dgm:spPr/>
      <dgm:t>
        <a:bodyPr/>
        <a:lstStyle/>
        <a:p>
          <a:endParaRPr lang="it-IT"/>
        </a:p>
      </dgm:t>
    </dgm:pt>
    <dgm:pt modelId="{44333A5A-F453-E141-84E0-5BBD3D47EB62}" type="sibTrans" cxnId="{A0A6F606-BFAA-D04F-A0AF-05C583F37A09}">
      <dgm:prSet/>
      <dgm:spPr/>
      <dgm:t>
        <a:bodyPr/>
        <a:lstStyle/>
        <a:p>
          <a:endParaRPr lang="it-IT"/>
        </a:p>
      </dgm:t>
    </dgm:pt>
    <dgm:pt modelId="{D19D9ABA-063F-F94A-86EC-BCCF43E075E1}">
      <dgm:prSet phldrT="[Testo]"/>
      <dgm:spPr>
        <a:solidFill>
          <a:srgbClr val="FF0000">
            <a:alpha val="23000"/>
          </a:srgbClr>
        </a:solidFill>
        <a:ln w="3175">
          <a:solidFill>
            <a:srgbClr val="FF0000"/>
          </a:solidFill>
        </a:ln>
      </dgm:spPr>
      <dgm:t>
        <a:bodyPr/>
        <a:lstStyle/>
        <a:p>
          <a:r>
            <a:rPr lang="it-IT" dirty="0">
              <a:solidFill>
                <a:srgbClr val="FF0000">
                  <a:alpha val="0"/>
                </a:srgbClr>
              </a:solidFill>
            </a:rPr>
            <a:t>ciao</a:t>
          </a:r>
        </a:p>
      </dgm:t>
    </dgm:pt>
    <dgm:pt modelId="{6A7E1E81-A433-D240-BC10-1CD1F1599C4C}" type="parTrans" cxnId="{077356C7-17DE-AE4A-AD20-53F75D642FDF}">
      <dgm:prSet/>
      <dgm:spPr/>
      <dgm:t>
        <a:bodyPr/>
        <a:lstStyle/>
        <a:p>
          <a:endParaRPr lang="it-IT"/>
        </a:p>
      </dgm:t>
    </dgm:pt>
    <dgm:pt modelId="{DBCEB20D-6C1C-964D-98AC-848D4709D1D7}" type="sibTrans" cxnId="{077356C7-17DE-AE4A-AD20-53F75D642FDF}">
      <dgm:prSet/>
      <dgm:spPr/>
      <dgm:t>
        <a:bodyPr/>
        <a:lstStyle/>
        <a:p>
          <a:endParaRPr lang="it-IT"/>
        </a:p>
      </dgm:t>
    </dgm:pt>
    <dgm:pt modelId="{7496DCDD-DCFF-4E41-A1AC-6F335E2AB8D0}" type="pres">
      <dgm:prSet presAssocID="{CEA95633-19D0-494C-ACA3-550B8469BC6A}" presName="Name0" presStyleCnt="0">
        <dgm:presLayoutVars>
          <dgm:dir/>
          <dgm:resizeHandles val="exact"/>
        </dgm:presLayoutVars>
      </dgm:prSet>
      <dgm:spPr/>
    </dgm:pt>
    <dgm:pt modelId="{7703D3D2-5B3B-844A-B73B-2184575B34E9}" type="pres">
      <dgm:prSet presAssocID="{C3A04FE6-E5FA-6646-A169-DD371C0085E5}" presName="node" presStyleLbl="node1" presStyleIdx="0" presStyleCnt="3" custLinFactNeighborX="3891" custLinFactNeighborY="2179">
        <dgm:presLayoutVars>
          <dgm:bulletEnabled val="1"/>
        </dgm:presLayoutVars>
      </dgm:prSet>
      <dgm:spPr/>
    </dgm:pt>
    <dgm:pt modelId="{7DE6FB6F-0D88-BC41-BC6C-6347478497A0}" type="pres">
      <dgm:prSet presAssocID="{1C8A9BA0-9C31-824B-8582-7973BF5760BB}" presName="sibTrans" presStyleCnt="0"/>
      <dgm:spPr/>
    </dgm:pt>
    <dgm:pt modelId="{133D19F6-83CA-CA40-9C88-AF0453DEC1F8}" type="pres">
      <dgm:prSet presAssocID="{E5C35F6A-DDBA-A44B-85E6-3F91A8F754CE}" presName="node" presStyleLbl="node1" presStyleIdx="1" presStyleCnt="3" custLinFactX="-30479" custLinFactNeighborX="-100000">
        <dgm:presLayoutVars>
          <dgm:bulletEnabled val="1"/>
        </dgm:presLayoutVars>
      </dgm:prSet>
      <dgm:spPr/>
    </dgm:pt>
    <dgm:pt modelId="{C428D34B-ED2A-A745-A840-154135094175}" type="pres">
      <dgm:prSet presAssocID="{44333A5A-F453-E141-84E0-5BBD3D47EB62}" presName="sibTrans" presStyleCnt="0"/>
      <dgm:spPr/>
    </dgm:pt>
    <dgm:pt modelId="{5F113FD4-4DDC-B84F-8090-4D5F78396A15}" type="pres">
      <dgm:prSet presAssocID="{D19D9ABA-063F-F94A-86EC-BCCF43E075E1}" presName="node" presStyleLbl="node1" presStyleIdx="2" presStyleCnt="3" custLinFactX="-61348" custLinFactNeighborX="-100000">
        <dgm:presLayoutVars>
          <dgm:bulletEnabled val="1"/>
        </dgm:presLayoutVars>
      </dgm:prSet>
      <dgm:spPr/>
    </dgm:pt>
  </dgm:ptLst>
  <dgm:cxnLst>
    <dgm:cxn modelId="{A0A6F606-BFAA-D04F-A0AF-05C583F37A09}" srcId="{CEA95633-19D0-494C-ACA3-550B8469BC6A}" destId="{E5C35F6A-DDBA-A44B-85E6-3F91A8F754CE}" srcOrd="1" destOrd="0" parTransId="{C40BD526-BE8B-4044-917B-BF1EF68B20DB}" sibTransId="{44333A5A-F453-E141-84E0-5BBD3D47EB62}"/>
    <dgm:cxn modelId="{42A3B107-A719-4645-AE16-B80A3A1834E3}" type="presOf" srcId="{C3A04FE6-E5FA-6646-A169-DD371C0085E5}" destId="{7703D3D2-5B3B-844A-B73B-2184575B34E9}" srcOrd="0" destOrd="0" presId="urn:microsoft.com/office/officeart/2005/8/layout/hList6"/>
    <dgm:cxn modelId="{6B9C605B-AFC4-6949-8FD6-AD99AD54B3D6}" type="presOf" srcId="{CEA95633-19D0-494C-ACA3-550B8469BC6A}" destId="{7496DCDD-DCFF-4E41-A1AC-6F335E2AB8D0}" srcOrd="0" destOrd="0" presId="urn:microsoft.com/office/officeart/2005/8/layout/hList6"/>
    <dgm:cxn modelId="{FB212396-DBA8-CE4C-92D2-DFF22D2E9036}" srcId="{CEA95633-19D0-494C-ACA3-550B8469BC6A}" destId="{C3A04FE6-E5FA-6646-A169-DD371C0085E5}" srcOrd="0" destOrd="0" parTransId="{3A2CD27F-D49C-D54D-897C-4100AEDAAF4B}" sibTransId="{1C8A9BA0-9C31-824B-8582-7973BF5760BB}"/>
    <dgm:cxn modelId="{D3DFF3A5-8063-E44F-9C3D-F47817B696B1}" type="presOf" srcId="{E5C35F6A-DDBA-A44B-85E6-3F91A8F754CE}" destId="{133D19F6-83CA-CA40-9C88-AF0453DEC1F8}" srcOrd="0" destOrd="0" presId="urn:microsoft.com/office/officeart/2005/8/layout/hList6"/>
    <dgm:cxn modelId="{077356C7-17DE-AE4A-AD20-53F75D642FDF}" srcId="{CEA95633-19D0-494C-ACA3-550B8469BC6A}" destId="{D19D9ABA-063F-F94A-86EC-BCCF43E075E1}" srcOrd="2" destOrd="0" parTransId="{6A7E1E81-A433-D240-BC10-1CD1F1599C4C}" sibTransId="{DBCEB20D-6C1C-964D-98AC-848D4709D1D7}"/>
    <dgm:cxn modelId="{25BDEFED-F627-2E46-94A5-0796EBC2C1A4}" type="presOf" srcId="{D19D9ABA-063F-F94A-86EC-BCCF43E075E1}" destId="{5F113FD4-4DDC-B84F-8090-4D5F78396A15}" srcOrd="0" destOrd="0" presId="urn:microsoft.com/office/officeart/2005/8/layout/hList6"/>
    <dgm:cxn modelId="{2FBFD6A0-6861-CF4B-BCE7-7C234ADAABEB}" type="presParOf" srcId="{7496DCDD-DCFF-4E41-A1AC-6F335E2AB8D0}" destId="{7703D3D2-5B3B-844A-B73B-2184575B34E9}" srcOrd="0" destOrd="0" presId="urn:microsoft.com/office/officeart/2005/8/layout/hList6"/>
    <dgm:cxn modelId="{ABED5969-2050-E341-8BCE-394104595E00}" type="presParOf" srcId="{7496DCDD-DCFF-4E41-A1AC-6F335E2AB8D0}" destId="{7DE6FB6F-0D88-BC41-BC6C-6347478497A0}" srcOrd="1" destOrd="0" presId="urn:microsoft.com/office/officeart/2005/8/layout/hList6"/>
    <dgm:cxn modelId="{B4A7563D-C7C9-2F4D-8B87-F10E3A0B14DE}" type="presParOf" srcId="{7496DCDD-DCFF-4E41-A1AC-6F335E2AB8D0}" destId="{133D19F6-83CA-CA40-9C88-AF0453DEC1F8}" srcOrd="2" destOrd="0" presId="urn:microsoft.com/office/officeart/2005/8/layout/hList6"/>
    <dgm:cxn modelId="{1C830122-0DEB-2B4E-8302-ECAFC3459F29}" type="presParOf" srcId="{7496DCDD-DCFF-4E41-A1AC-6F335E2AB8D0}" destId="{C428D34B-ED2A-A745-A840-154135094175}" srcOrd="3" destOrd="0" presId="urn:microsoft.com/office/officeart/2005/8/layout/hList6"/>
    <dgm:cxn modelId="{F676BEEB-037C-D84B-AE9F-FD721E9F6DD8}" type="presParOf" srcId="{7496DCDD-DCFF-4E41-A1AC-6F335E2AB8D0}" destId="{5F113FD4-4DDC-B84F-8090-4D5F78396A15}" srcOrd="4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266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CEA95633-19D0-494C-ACA3-550B8469BC6A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04FE6-E5FA-6646-A169-DD371C0085E5}">
      <dgm:prSet phldrT="[Testo]"/>
      <dgm:spPr>
        <a:solidFill>
          <a:srgbClr val="002060">
            <a:alpha val="23000"/>
          </a:srgbClr>
        </a:solidFill>
        <a:ln w="3175">
          <a:solidFill>
            <a:srgbClr val="002060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1C8A9BA0-9C31-824B-8582-7973BF5760BB}" type="sibTrans" cxnId="{FB212396-DBA8-CE4C-92D2-DFF22D2E9036}">
      <dgm:prSet/>
      <dgm:spPr/>
      <dgm:t>
        <a:bodyPr/>
        <a:lstStyle/>
        <a:p>
          <a:endParaRPr lang="it-IT"/>
        </a:p>
      </dgm:t>
    </dgm:pt>
    <dgm:pt modelId="{3A2CD27F-D49C-D54D-897C-4100AEDAAF4B}" type="parTrans" cxnId="{FB212396-DBA8-CE4C-92D2-DFF22D2E9036}">
      <dgm:prSet/>
      <dgm:spPr/>
      <dgm:t>
        <a:bodyPr/>
        <a:lstStyle/>
        <a:p>
          <a:endParaRPr lang="it-IT"/>
        </a:p>
      </dgm:t>
    </dgm:pt>
    <dgm:pt modelId="{E5C35F6A-DDBA-A44B-85E6-3F91A8F754CE}">
      <dgm:prSet phldrT="[Testo]"/>
      <dgm:spPr>
        <a:solidFill>
          <a:srgbClr val="92D050">
            <a:alpha val="23000"/>
          </a:srgbClr>
        </a:solidFill>
        <a:ln w="3175">
          <a:solidFill>
            <a:schemeClr val="accent6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C40BD526-BE8B-4044-917B-BF1EF68B20DB}" type="parTrans" cxnId="{A0A6F606-BFAA-D04F-A0AF-05C583F37A09}">
      <dgm:prSet/>
      <dgm:spPr/>
      <dgm:t>
        <a:bodyPr/>
        <a:lstStyle/>
        <a:p>
          <a:endParaRPr lang="it-IT"/>
        </a:p>
      </dgm:t>
    </dgm:pt>
    <dgm:pt modelId="{44333A5A-F453-E141-84E0-5BBD3D47EB62}" type="sibTrans" cxnId="{A0A6F606-BFAA-D04F-A0AF-05C583F37A09}">
      <dgm:prSet/>
      <dgm:spPr/>
      <dgm:t>
        <a:bodyPr/>
        <a:lstStyle/>
        <a:p>
          <a:endParaRPr lang="it-IT"/>
        </a:p>
      </dgm:t>
    </dgm:pt>
    <dgm:pt modelId="{D19D9ABA-063F-F94A-86EC-BCCF43E075E1}">
      <dgm:prSet phldrT="[Testo]"/>
      <dgm:spPr>
        <a:solidFill>
          <a:srgbClr val="FF0000">
            <a:alpha val="23000"/>
          </a:srgbClr>
        </a:solidFill>
        <a:ln w="3175">
          <a:solidFill>
            <a:srgbClr val="FF0000"/>
          </a:solidFill>
        </a:ln>
      </dgm:spPr>
      <dgm:t>
        <a:bodyPr/>
        <a:lstStyle/>
        <a:p>
          <a:r>
            <a:rPr lang="it-IT" dirty="0">
              <a:solidFill>
                <a:srgbClr val="FF0000">
                  <a:alpha val="0"/>
                </a:srgbClr>
              </a:solidFill>
            </a:rPr>
            <a:t>ciao</a:t>
          </a:r>
        </a:p>
      </dgm:t>
    </dgm:pt>
    <dgm:pt modelId="{6A7E1E81-A433-D240-BC10-1CD1F1599C4C}" type="parTrans" cxnId="{077356C7-17DE-AE4A-AD20-53F75D642FDF}">
      <dgm:prSet/>
      <dgm:spPr/>
      <dgm:t>
        <a:bodyPr/>
        <a:lstStyle/>
        <a:p>
          <a:endParaRPr lang="it-IT"/>
        </a:p>
      </dgm:t>
    </dgm:pt>
    <dgm:pt modelId="{DBCEB20D-6C1C-964D-98AC-848D4709D1D7}" type="sibTrans" cxnId="{077356C7-17DE-AE4A-AD20-53F75D642FDF}">
      <dgm:prSet/>
      <dgm:spPr/>
      <dgm:t>
        <a:bodyPr/>
        <a:lstStyle/>
        <a:p>
          <a:endParaRPr lang="it-IT"/>
        </a:p>
      </dgm:t>
    </dgm:pt>
    <dgm:pt modelId="{7496DCDD-DCFF-4E41-A1AC-6F335E2AB8D0}" type="pres">
      <dgm:prSet presAssocID="{CEA95633-19D0-494C-ACA3-550B8469BC6A}" presName="Name0" presStyleCnt="0">
        <dgm:presLayoutVars>
          <dgm:dir/>
          <dgm:resizeHandles val="exact"/>
        </dgm:presLayoutVars>
      </dgm:prSet>
      <dgm:spPr/>
    </dgm:pt>
    <dgm:pt modelId="{7703D3D2-5B3B-844A-B73B-2184575B34E9}" type="pres">
      <dgm:prSet presAssocID="{C3A04FE6-E5FA-6646-A169-DD371C0085E5}" presName="node" presStyleLbl="node1" presStyleIdx="0" presStyleCnt="3" custLinFactNeighborX="3891" custLinFactNeighborY="2179">
        <dgm:presLayoutVars>
          <dgm:bulletEnabled val="1"/>
        </dgm:presLayoutVars>
      </dgm:prSet>
      <dgm:spPr/>
    </dgm:pt>
    <dgm:pt modelId="{7DE6FB6F-0D88-BC41-BC6C-6347478497A0}" type="pres">
      <dgm:prSet presAssocID="{1C8A9BA0-9C31-824B-8582-7973BF5760BB}" presName="sibTrans" presStyleCnt="0"/>
      <dgm:spPr/>
    </dgm:pt>
    <dgm:pt modelId="{133D19F6-83CA-CA40-9C88-AF0453DEC1F8}" type="pres">
      <dgm:prSet presAssocID="{E5C35F6A-DDBA-A44B-85E6-3F91A8F754CE}" presName="node" presStyleLbl="node1" presStyleIdx="1" presStyleCnt="3" custLinFactX="-30479" custLinFactNeighborX="-100000">
        <dgm:presLayoutVars>
          <dgm:bulletEnabled val="1"/>
        </dgm:presLayoutVars>
      </dgm:prSet>
      <dgm:spPr/>
    </dgm:pt>
    <dgm:pt modelId="{C428D34B-ED2A-A745-A840-154135094175}" type="pres">
      <dgm:prSet presAssocID="{44333A5A-F453-E141-84E0-5BBD3D47EB62}" presName="sibTrans" presStyleCnt="0"/>
      <dgm:spPr/>
    </dgm:pt>
    <dgm:pt modelId="{5F113FD4-4DDC-B84F-8090-4D5F78396A15}" type="pres">
      <dgm:prSet presAssocID="{D19D9ABA-063F-F94A-86EC-BCCF43E075E1}" presName="node" presStyleLbl="node1" presStyleIdx="2" presStyleCnt="3" custLinFactX="-61348" custLinFactNeighborX="-100000">
        <dgm:presLayoutVars>
          <dgm:bulletEnabled val="1"/>
        </dgm:presLayoutVars>
      </dgm:prSet>
      <dgm:spPr/>
    </dgm:pt>
  </dgm:ptLst>
  <dgm:cxnLst>
    <dgm:cxn modelId="{A0A6F606-BFAA-D04F-A0AF-05C583F37A09}" srcId="{CEA95633-19D0-494C-ACA3-550B8469BC6A}" destId="{E5C35F6A-DDBA-A44B-85E6-3F91A8F754CE}" srcOrd="1" destOrd="0" parTransId="{C40BD526-BE8B-4044-917B-BF1EF68B20DB}" sibTransId="{44333A5A-F453-E141-84E0-5BBD3D47EB62}"/>
    <dgm:cxn modelId="{42A3B107-A719-4645-AE16-B80A3A1834E3}" type="presOf" srcId="{C3A04FE6-E5FA-6646-A169-DD371C0085E5}" destId="{7703D3D2-5B3B-844A-B73B-2184575B34E9}" srcOrd="0" destOrd="0" presId="urn:microsoft.com/office/officeart/2005/8/layout/hList6"/>
    <dgm:cxn modelId="{6B9C605B-AFC4-6949-8FD6-AD99AD54B3D6}" type="presOf" srcId="{CEA95633-19D0-494C-ACA3-550B8469BC6A}" destId="{7496DCDD-DCFF-4E41-A1AC-6F335E2AB8D0}" srcOrd="0" destOrd="0" presId="urn:microsoft.com/office/officeart/2005/8/layout/hList6"/>
    <dgm:cxn modelId="{FB212396-DBA8-CE4C-92D2-DFF22D2E9036}" srcId="{CEA95633-19D0-494C-ACA3-550B8469BC6A}" destId="{C3A04FE6-E5FA-6646-A169-DD371C0085E5}" srcOrd="0" destOrd="0" parTransId="{3A2CD27F-D49C-D54D-897C-4100AEDAAF4B}" sibTransId="{1C8A9BA0-9C31-824B-8582-7973BF5760BB}"/>
    <dgm:cxn modelId="{D3DFF3A5-8063-E44F-9C3D-F47817B696B1}" type="presOf" srcId="{E5C35F6A-DDBA-A44B-85E6-3F91A8F754CE}" destId="{133D19F6-83CA-CA40-9C88-AF0453DEC1F8}" srcOrd="0" destOrd="0" presId="urn:microsoft.com/office/officeart/2005/8/layout/hList6"/>
    <dgm:cxn modelId="{077356C7-17DE-AE4A-AD20-53F75D642FDF}" srcId="{CEA95633-19D0-494C-ACA3-550B8469BC6A}" destId="{D19D9ABA-063F-F94A-86EC-BCCF43E075E1}" srcOrd="2" destOrd="0" parTransId="{6A7E1E81-A433-D240-BC10-1CD1F1599C4C}" sibTransId="{DBCEB20D-6C1C-964D-98AC-848D4709D1D7}"/>
    <dgm:cxn modelId="{25BDEFED-F627-2E46-94A5-0796EBC2C1A4}" type="presOf" srcId="{D19D9ABA-063F-F94A-86EC-BCCF43E075E1}" destId="{5F113FD4-4DDC-B84F-8090-4D5F78396A15}" srcOrd="0" destOrd="0" presId="urn:microsoft.com/office/officeart/2005/8/layout/hList6"/>
    <dgm:cxn modelId="{2FBFD6A0-6861-CF4B-BCE7-7C234ADAABEB}" type="presParOf" srcId="{7496DCDD-DCFF-4E41-A1AC-6F335E2AB8D0}" destId="{7703D3D2-5B3B-844A-B73B-2184575B34E9}" srcOrd="0" destOrd="0" presId="urn:microsoft.com/office/officeart/2005/8/layout/hList6"/>
    <dgm:cxn modelId="{ABED5969-2050-E341-8BCE-394104595E00}" type="presParOf" srcId="{7496DCDD-DCFF-4E41-A1AC-6F335E2AB8D0}" destId="{7DE6FB6F-0D88-BC41-BC6C-6347478497A0}" srcOrd="1" destOrd="0" presId="urn:microsoft.com/office/officeart/2005/8/layout/hList6"/>
    <dgm:cxn modelId="{B4A7563D-C7C9-2F4D-8B87-F10E3A0B14DE}" type="presParOf" srcId="{7496DCDD-DCFF-4E41-A1AC-6F335E2AB8D0}" destId="{133D19F6-83CA-CA40-9C88-AF0453DEC1F8}" srcOrd="2" destOrd="0" presId="urn:microsoft.com/office/officeart/2005/8/layout/hList6"/>
    <dgm:cxn modelId="{1C830122-0DEB-2B4E-8302-ECAFC3459F29}" type="presParOf" srcId="{7496DCDD-DCFF-4E41-A1AC-6F335E2AB8D0}" destId="{C428D34B-ED2A-A745-A840-154135094175}" srcOrd="3" destOrd="0" presId="urn:microsoft.com/office/officeart/2005/8/layout/hList6"/>
    <dgm:cxn modelId="{F676BEEB-037C-D84B-AE9F-FD721E9F6DD8}" type="presParOf" srcId="{7496DCDD-DCFF-4E41-A1AC-6F335E2AB8D0}" destId="{5F113FD4-4DDC-B84F-8090-4D5F78396A15}" srcOrd="4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271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CEA95633-19D0-494C-ACA3-550B8469BC6A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04FE6-E5FA-6646-A169-DD371C0085E5}">
      <dgm:prSet phldrT="[Testo]"/>
      <dgm:spPr>
        <a:solidFill>
          <a:srgbClr val="002060">
            <a:alpha val="23000"/>
          </a:srgbClr>
        </a:solidFill>
        <a:ln w="3175">
          <a:solidFill>
            <a:srgbClr val="002060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1C8A9BA0-9C31-824B-8582-7973BF5760BB}" type="sibTrans" cxnId="{FB212396-DBA8-CE4C-92D2-DFF22D2E9036}">
      <dgm:prSet/>
      <dgm:spPr/>
      <dgm:t>
        <a:bodyPr/>
        <a:lstStyle/>
        <a:p>
          <a:endParaRPr lang="it-IT"/>
        </a:p>
      </dgm:t>
    </dgm:pt>
    <dgm:pt modelId="{3A2CD27F-D49C-D54D-897C-4100AEDAAF4B}" type="parTrans" cxnId="{FB212396-DBA8-CE4C-92D2-DFF22D2E9036}">
      <dgm:prSet/>
      <dgm:spPr/>
      <dgm:t>
        <a:bodyPr/>
        <a:lstStyle/>
        <a:p>
          <a:endParaRPr lang="it-IT"/>
        </a:p>
      </dgm:t>
    </dgm:pt>
    <dgm:pt modelId="{E5C35F6A-DDBA-A44B-85E6-3F91A8F754CE}">
      <dgm:prSet phldrT="[Testo]"/>
      <dgm:spPr>
        <a:solidFill>
          <a:srgbClr val="92D050">
            <a:alpha val="23000"/>
          </a:srgbClr>
        </a:solidFill>
        <a:ln w="3175">
          <a:solidFill>
            <a:schemeClr val="accent6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C40BD526-BE8B-4044-917B-BF1EF68B20DB}" type="parTrans" cxnId="{A0A6F606-BFAA-D04F-A0AF-05C583F37A09}">
      <dgm:prSet/>
      <dgm:spPr/>
      <dgm:t>
        <a:bodyPr/>
        <a:lstStyle/>
        <a:p>
          <a:endParaRPr lang="it-IT"/>
        </a:p>
      </dgm:t>
    </dgm:pt>
    <dgm:pt modelId="{44333A5A-F453-E141-84E0-5BBD3D47EB62}" type="sibTrans" cxnId="{A0A6F606-BFAA-D04F-A0AF-05C583F37A09}">
      <dgm:prSet/>
      <dgm:spPr/>
      <dgm:t>
        <a:bodyPr/>
        <a:lstStyle/>
        <a:p>
          <a:endParaRPr lang="it-IT"/>
        </a:p>
      </dgm:t>
    </dgm:pt>
    <dgm:pt modelId="{D19D9ABA-063F-F94A-86EC-BCCF43E075E1}">
      <dgm:prSet phldrT="[Testo]"/>
      <dgm:spPr>
        <a:solidFill>
          <a:srgbClr val="FF0000">
            <a:alpha val="23000"/>
          </a:srgbClr>
        </a:solidFill>
        <a:ln w="3175">
          <a:solidFill>
            <a:srgbClr val="FF0000"/>
          </a:solidFill>
        </a:ln>
      </dgm:spPr>
      <dgm:t>
        <a:bodyPr/>
        <a:lstStyle/>
        <a:p>
          <a:r>
            <a:rPr lang="it-IT" dirty="0">
              <a:solidFill>
                <a:srgbClr val="FF0000">
                  <a:alpha val="0"/>
                </a:srgbClr>
              </a:solidFill>
            </a:rPr>
            <a:t>ciao</a:t>
          </a:r>
        </a:p>
      </dgm:t>
    </dgm:pt>
    <dgm:pt modelId="{6A7E1E81-A433-D240-BC10-1CD1F1599C4C}" type="parTrans" cxnId="{077356C7-17DE-AE4A-AD20-53F75D642FDF}">
      <dgm:prSet/>
      <dgm:spPr/>
      <dgm:t>
        <a:bodyPr/>
        <a:lstStyle/>
        <a:p>
          <a:endParaRPr lang="it-IT"/>
        </a:p>
      </dgm:t>
    </dgm:pt>
    <dgm:pt modelId="{DBCEB20D-6C1C-964D-98AC-848D4709D1D7}" type="sibTrans" cxnId="{077356C7-17DE-AE4A-AD20-53F75D642FDF}">
      <dgm:prSet/>
      <dgm:spPr/>
      <dgm:t>
        <a:bodyPr/>
        <a:lstStyle/>
        <a:p>
          <a:endParaRPr lang="it-IT"/>
        </a:p>
      </dgm:t>
    </dgm:pt>
    <dgm:pt modelId="{7496DCDD-DCFF-4E41-A1AC-6F335E2AB8D0}" type="pres">
      <dgm:prSet presAssocID="{CEA95633-19D0-494C-ACA3-550B8469BC6A}" presName="Name0" presStyleCnt="0">
        <dgm:presLayoutVars>
          <dgm:dir/>
          <dgm:resizeHandles val="exact"/>
        </dgm:presLayoutVars>
      </dgm:prSet>
      <dgm:spPr/>
    </dgm:pt>
    <dgm:pt modelId="{7703D3D2-5B3B-844A-B73B-2184575B34E9}" type="pres">
      <dgm:prSet presAssocID="{C3A04FE6-E5FA-6646-A169-DD371C0085E5}" presName="node" presStyleLbl="node1" presStyleIdx="0" presStyleCnt="3" custLinFactNeighborX="3891" custLinFactNeighborY="2179">
        <dgm:presLayoutVars>
          <dgm:bulletEnabled val="1"/>
        </dgm:presLayoutVars>
      </dgm:prSet>
      <dgm:spPr/>
    </dgm:pt>
    <dgm:pt modelId="{7DE6FB6F-0D88-BC41-BC6C-6347478497A0}" type="pres">
      <dgm:prSet presAssocID="{1C8A9BA0-9C31-824B-8582-7973BF5760BB}" presName="sibTrans" presStyleCnt="0"/>
      <dgm:spPr/>
    </dgm:pt>
    <dgm:pt modelId="{133D19F6-83CA-CA40-9C88-AF0453DEC1F8}" type="pres">
      <dgm:prSet presAssocID="{E5C35F6A-DDBA-A44B-85E6-3F91A8F754CE}" presName="node" presStyleLbl="node1" presStyleIdx="1" presStyleCnt="3" custLinFactX="-30479" custLinFactNeighborX="-100000">
        <dgm:presLayoutVars>
          <dgm:bulletEnabled val="1"/>
        </dgm:presLayoutVars>
      </dgm:prSet>
      <dgm:spPr/>
    </dgm:pt>
    <dgm:pt modelId="{C428D34B-ED2A-A745-A840-154135094175}" type="pres">
      <dgm:prSet presAssocID="{44333A5A-F453-E141-84E0-5BBD3D47EB62}" presName="sibTrans" presStyleCnt="0"/>
      <dgm:spPr/>
    </dgm:pt>
    <dgm:pt modelId="{5F113FD4-4DDC-B84F-8090-4D5F78396A15}" type="pres">
      <dgm:prSet presAssocID="{D19D9ABA-063F-F94A-86EC-BCCF43E075E1}" presName="node" presStyleLbl="node1" presStyleIdx="2" presStyleCnt="3" custLinFactX="-61348" custLinFactNeighborX="-100000">
        <dgm:presLayoutVars>
          <dgm:bulletEnabled val="1"/>
        </dgm:presLayoutVars>
      </dgm:prSet>
      <dgm:spPr/>
    </dgm:pt>
  </dgm:ptLst>
  <dgm:cxnLst>
    <dgm:cxn modelId="{A0A6F606-BFAA-D04F-A0AF-05C583F37A09}" srcId="{CEA95633-19D0-494C-ACA3-550B8469BC6A}" destId="{E5C35F6A-DDBA-A44B-85E6-3F91A8F754CE}" srcOrd="1" destOrd="0" parTransId="{C40BD526-BE8B-4044-917B-BF1EF68B20DB}" sibTransId="{44333A5A-F453-E141-84E0-5BBD3D47EB62}"/>
    <dgm:cxn modelId="{42A3B107-A719-4645-AE16-B80A3A1834E3}" type="presOf" srcId="{C3A04FE6-E5FA-6646-A169-DD371C0085E5}" destId="{7703D3D2-5B3B-844A-B73B-2184575B34E9}" srcOrd="0" destOrd="0" presId="urn:microsoft.com/office/officeart/2005/8/layout/hList6"/>
    <dgm:cxn modelId="{6B9C605B-AFC4-6949-8FD6-AD99AD54B3D6}" type="presOf" srcId="{CEA95633-19D0-494C-ACA3-550B8469BC6A}" destId="{7496DCDD-DCFF-4E41-A1AC-6F335E2AB8D0}" srcOrd="0" destOrd="0" presId="urn:microsoft.com/office/officeart/2005/8/layout/hList6"/>
    <dgm:cxn modelId="{FB212396-DBA8-CE4C-92D2-DFF22D2E9036}" srcId="{CEA95633-19D0-494C-ACA3-550B8469BC6A}" destId="{C3A04FE6-E5FA-6646-A169-DD371C0085E5}" srcOrd="0" destOrd="0" parTransId="{3A2CD27F-D49C-D54D-897C-4100AEDAAF4B}" sibTransId="{1C8A9BA0-9C31-824B-8582-7973BF5760BB}"/>
    <dgm:cxn modelId="{D3DFF3A5-8063-E44F-9C3D-F47817B696B1}" type="presOf" srcId="{E5C35F6A-DDBA-A44B-85E6-3F91A8F754CE}" destId="{133D19F6-83CA-CA40-9C88-AF0453DEC1F8}" srcOrd="0" destOrd="0" presId="urn:microsoft.com/office/officeart/2005/8/layout/hList6"/>
    <dgm:cxn modelId="{077356C7-17DE-AE4A-AD20-53F75D642FDF}" srcId="{CEA95633-19D0-494C-ACA3-550B8469BC6A}" destId="{D19D9ABA-063F-F94A-86EC-BCCF43E075E1}" srcOrd="2" destOrd="0" parTransId="{6A7E1E81-A433-D240-BC10-1CD1F1599C4C}" sibTransId="{DBCEB20D-6C1C-964D-98AC-848D4709D1D7}"/>
    <dgm:cxn modelId="{25BDEFED-F627-2E46-94A5-0796EBC2C1A4}" type="presOf" srcId="{D19D9ABA-063F-F94A-86EC-BCCF43E075E1}" destId="{5F113FD4-4DDC-B84F-8090-4D5F78396A15}" srcOrd="0" destOrd="0" presId="urn:microsoft.com/office/officeart/2005/8/layout/hList6"/>
    <dgm:cxn modelId="{2FBFD6A0-6861-CF4B-BCE7-7C234ADAABEB}" type="presParOf" srcId="{7496DCDD-DCFF-4E41-A1AC-6F335E2AB8D0}" destId="{7703D3D2-5B3B-844A-B73B-2184575B34E9}" srcOrd="0" destOrd="0" presId="urn:microsoft.com/office/officeart/2005/8/layout/hList6"/>
    <dgm:cxn modelId="{ABED5969-2050-E341-8BCE-394104595E00}" type="presParOf" srcId="{7496DCDD-DCFF-4E41-A1AC-6F335E2AB8D0}" destId="{7DE6FB6F-0D88-BC41-BC6C-6347478497A0}" srcOrd="1" destOrd="0" presId="urn:microsoft.com/office/officeart/2005/8/layout/hList6"/>
    <dgm:cxn modelId="{B4A7563D-C7C9-2F4D-8B87-F10E3A0B14DE}" type="presParOf" srcId="{7496DCDD-DCFF-4E41-A1AC-6F335E2AB8D0}" destId="{133D19F6-83CA-CA40-9C88-AF0453DEC1F8}" srcOrd="2" destOrd="0" presId="urn:microsoft.com/office/officeart/2005/8/layout/hList6"/>
    <dgm:cxn modelId="{1C830122-0DEB-2B4E-8302-ECAFC3459F29}" type="presParOf" srcId="{7496DCDD-DCFF-4E41-A1AC-6F335E2AB8D0}" destId="{C428D34B-ED2A-A745-A840-154135094175}" srcOrd="3" destOrd="0" presId="urn:microsoft.com/office/officeart/2005/8/layout/hList6"/>
    <dgm:cxn modelId="{F676BEEB-037C-D84B-AE9F-FD721E9F6DD8}" type="presParOf" srcId="{7496DCDD-DCFF-4E41-A1AC-6F335E2AB8D0}" destId="{5F113FD4-4DDC-B84F-8090-4D5F78396A15}" srcOrd="4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276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CEA95633-19D0-494C-ACA3-550B8469BC6A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04FE6-E5FA-6646-A169-DD371C0085E5}">
      <dgm:prSet phldrT="[Testo]"/>
      <dgm:spPr>
        <a:solidFill>
          <a:schemeClr val="bg1">
            <a:lumMod val="95000"/>
          </a:schemeClr>
        </a:solidFill>
        <a:ln w="3175">
          <a:solidFill>
            <a:schemeClr val="tx1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</a:schemeClr>
              </a:solidFill>
            </a:rPr>
            <a:t>ciao</a:t>
          </a:r>
        </a:p>
      </dgm:t>
    </dgm:pt>
    <dgm:pt modelId="{1C8A9BA0-9C31-824B-8582-7973BF5760BB}" type="sibTrans" cxnId="{FB212396-DBA8-CE4C-92D2-DFF22D2E9036}">
      <dgm:prSet/>
      <dgm:spPr/>
      <dgm:t>
        <a:bodyPr/>
        <a:lstStyle/>
        <a:p>
          <a:endParaRPr lang="it-IT"/>
        </a:p>
      </dgm:t>
    </dgm:pt>
    <dgm:pt modelId="{3A2CD27F-D49C-D54D-897C-4100AEDAAF4B}" type="parTrans" cxnId="{FB212396-DBA8-CE4C-92D2-DFF22D2E9036}">
      <dgm:prSet/>
      <dgm:spPr/>
      <dgm:t>
        <a:bodyPr/>
        <a:lstStyle/>
        <a:p>
          <a:endParaRPr lang="it-IT"/>
        </a:p>
      </dgm:t>
    </dgm:pt>
    <dgm:pt modelId="{7496DCDD-DCFF-4E41-A1AC-6F335E2AB8D0}" type="pres">
      <dgm:prSet presAssocID="{CEA95633-19D0-494C-ACA3-550B8469BC6A}" presName="Name0" presStyleCnt="0">
        <dgm:presLayoutVars>
          <dgm:dir/>
          <dgm:resizeHandles val="exact"/>
        </dgm:presLayoutVars>
      </dgm:prSet>
      <dgm:spPr/>
    </dgm:pt>
    <dgm:pt modelId="{7703D3D2-5B3B-844A-B73B-2184575B34E9}" type="pres">
      <dgm:prSet presAssocID="{C3A04FE6-E5FA-6646-A169-DD371C0085E5}" presName="node" presStyleLbl="node1" presStyleIdx="0" presStyleCnt="1" custLinFactNeighborX="3891" custLinFactNeighborY="2179">
        <dgm:presLayoutVars>
          <dgm:bulletEnabled val="1"/>
        </dgm:presLayoutVars>
      </dgm:prSet>
      <dgm:spPr/>
    </dgm:pt>
  </dgm:ptLst>
  <dgm:cxnLst>
    <dgm:cxn modelId="{42A3B107-A719-4645-AE16-B80A3A1834E3}" type="presOf" srcId="{C3A04FE6-E5FA-6646-A169-DD371C0085E5}" destId="{7703D3D2-5B3B-844A-B73B-2184575B34E9}" srcOrd="0" destOrd="0" presId="urn:microsoft.com/office/officeart/2005/8/layout/hList6"/>
    <dgm:cxn modelId="{6B9C605B-AFC4-6949-8FD6-AD99AD54B3D6}" type="presOf" srcId="{CEA95633-19D0-494C-ACA3-550B8469BC6A}" destId="{7496DCDD-DCFF-4E41-A1AC-6F335E2AB8D0}" srcOrd="0" destOrd="0" presId="urn:microsoft.com/office/officeart/2005/8/layout/hList6"/>
    <dgm:cxn modelId="{FB212396-DBA8-CE4C-92D2-DFF22D2E9036}" srcId="{CEA95633-19D0-494C-ACA3-550B8469BC6A}" destId="{C3A04FE6-E5FA-6646-A169-DD371C0085E5}" srcOrd="0" destOrd="0" parTransId="{3A2CD27F-D49C-D54D-897C-4100AEDAAF4B}" sibTransId="{1C8A9BA0-9C31-824B-8582-7973BF5760BB}"/>
    <dgm:cxn modelId="{2FBFD6A0-6861-CF4B-BCE7-7C234ADAABEB}" type="presParOf" srcId="{7496DCDD-DCFF-4E41-A1AC-6F335E2AB8D0}" destId="{7703D3D2-5B3B-844A-B73B-2184575B34E9}" srcOrd="0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CEA95633-19D0-494C-ACA3-550B8469BC6A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04FE6-E5FA-6646-A169-DD371C0085E5}">
      <dgm:prSet phldrT="[Testo]"/>
      <dgm:spPr>
        <a:solidFill>
          <a:schemeClr val="bg1">
            <a:lumMod val="95000"/>
          </a:schemeClr>
        </a:solidFill>
        <a:ln w="3175">
          <a:solidFill>
            <a:schemeClr val="tx1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</a:schemeClr>
              </a:solidFill>
            </a:rPr>
            <a:t>ciao</a:t>
          </a:r>
        </a:p>
      </dgm:t>
    </dgm:pt>
    <dgm:pt modelId="{1C8A9BA0-9C31-824B-8582-7973BF5760BB}" type="sibTrans" cxnId="{FB212396-DBA8-CE4C-92D2-DFF22D2E9036}">
      <dgm:prSet/>
      <dgm:spPr/>
      <dgm:t>
        <a:bodyPr/>
        <a:lstStyle/>
        <a:p>
          <a:endParaRPr lang="it-IT"/>
        </a:p>
      </dgm:t>
    </dgm:pt>
    <dgm:pt modelId="{3A2CD27F-D49C-D54D-897C-4100AEDAAF4B}" type="parTrans" cxnId="{FB212396-DBA8-CE4C-92D2-DFF22D2E9036}">
      <dgm:prSet/>
      <dgm:spPr/>
      <dgm:t>
        <a:bodyPr/>
        <a:lstStyle/>
        <a:p>
          <a:endParaRPr lang="it-IT"/>
        </a:p>
      </dgm:t>
    </dgm:pt>
    <dgm:pt modelId="{7496DCDD-DCFF-4E41-A1AC-6F335E2AB8D0}" type="pres">
      <dgm:prSet presAssocID="{CEA95633-19D0-494C-ACA3-550B8469BC6A}" presName="Name0" presStyleCnt="0">
        <dgm:presLayoutVars>
          <dgm:dir/>
          <dgm:resizeHandles val="exact"/>
        </dgm:presLayoutVars>
      </dgm:prSet>
      <dgm:spPr/>
    </dgm:pt>
    <dgm:pt modelId="{7703D3D2-5B3B-844A-B73B-2184575B34E9}" type="pres">
      <dgm:prSet presAssocID="{C3A04FE6-E5FA-6646-A169-DD371C0085E5}" presName="node" presStyleLbl="node1" presStyleIdx="0" presStyleCnt="1" custLinFactNeighborX="-851">
        <dgm:presLayoutVars>
          <dgm:bulletEnabled val="1"/>
        </dgm:presLayoutVars>
      </dgm:prSet>
      <dgm:spPr/>
    </dgm:pt>
  </dgm:ptLst>
  <dgm:cxnLst>
    <dgm:cxn modelId="{42A3B107-A719-4645-AE16-B80A3A1834E3}" type="presOf" srcId="{C3A04FE6-E5FA-6646-A169-DD371C0085E5}" destId="{7703D3D2-5B3B-844A-B73B-2184575B34E9}" srcOrd="0" destOrd="0" presId="urn:microsoft.com/office/officeart/2005/8/layout/hList6"/>
    <dgm:cxn modelId="{6B9C605B-AFC4-6949-8FD6-AD99AD54B3D6}" type="presOf" srcId="{CEA95633-19D0-494C-ACA3-550B8469BC6A}" destId="{7496DCDD-DCFF-4E41-A1AC-6F335E2AB8D0}" srcOrd="0" destOrd="0" presId="urn:microsoft.com/office/officeart/2005/8/layout/hList6"/>
    <dgm:cxn modelId="{FB212396-DBA8-CE4C-92D2-DFF22D2E9036}" srcId="{CEA95633-19D0-494C-ACA3-550B8469BC6A}" destId="{C3A04FE6-E5FA-6646-A169-DD371C0085E5}" srcOrd="0" destOrd="0" parTransId="{3A2CD27F-D49C-D54D-897C-4100AEDAAF4B}" sibTransId="{1C8A9BA0-9C31-824B-8582-7973BF5760BB}"/>
    <dgm:cxn modelId="{2FBFD6A0-6861-CF4B-BCE7-7C234ADAABEB}" type="presParOf" srcId="{7496DCDD-DCFF-4E41-A1AC-6F335E2AB8D0}" destId="{7703D3D2-5B3B-844A-B73B-2184575B34E9}" srcOrd="0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CEA95633-19D0-494C-ACA3-550B8469BC6A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04FE6-E5FA-6646-A169-DD371C0085E5}">
      <dgm:prSet phldrT="[Testo]"/>
      <dgm:spPr>
        <a:solidFill>
          <a:schemeClr val="bg1">
            <a:lumMod val="95000"/>
          </a:schemeClr>
        </a:solidFill>
        <a:ln w="3175">
          <a:solidFill>
            <a:schemeClr val="tx1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</a:schemeClr>
              </a:solidFill>
            </a:rPr>
            <a:t>ciao</a:t>
          </a:r>
        </a:p>
      </dgm:t>
    </dgm:pt>
    <dgm:pt modelId="{1C8A9BA0-9C31-824B-8582-7973BF5760BB}" type="sibTrans" cxnId="{FB212396-DBA8-CE4C-92D2-DFF22D2E9036}">
      <dgm:prSet/>
      <dgm:spPr/>
      <dgm:t>
        <a:bodyPr/>
        <a:lstStyle/>
        <a:p>
          <a:endParaRPr lang="it-IT"/>
        </a:p>
      </dgm:t>
    </dgm:pt>
    <dgm:pt modelId="{3A2CD27F-D49C-D54D-897C-4100AEDAAF4B}" type="parTrans" cxnId="{FB212396-DBA8-CE4C-92D2-DFF22D2E9036}">
      <dgm:prSet/>
      <dgm:spPr/>
      <dgm:t>
        <a:bodyPr/>
        <a:lstStyle/>
        <a:p>
          <a:endParaRPr lang="it-IT"/>
        </a:p>
      </dgm:t>
    </dgm:pt>
    <dgm:pt modelId="{7496DCDD-DCFF-4E41-A1AC-6F335E2AB8D0}" type="pres">
      <dgm:prSet presAssocID="{CEA95633-19D0-494C-ACA3-550B8469BC6A}" presName="Name0" presStyleCnt="0">
        <dgm:presLayoutVars>
          <dgm:dir/>
          <dgm:resizeHandles val="exact"/>
        </dgm:presLayoutVars>
      </dgm:prSet>
      <dgm:spPr/>
    </dgm:pt>
    <dgm:pt modelId="{7703D3D2-5B3B-844A-B73B-2184575B34E9}" type="pres">
      <dgm:prSet presAssocID="{C3A04FE6-E5FA-6646-A169-DD371C0085E5}" presName="node" presStyleLbl="node1" presStyleIdx="0" presStyleCnt="1" custLinFactNeighborX="-851">
        <dgm:presLayoutVars>
          <dgm:bulletEnabled val="1"/>
        </dgm:presLayoutVars>
      </dgm:prSet>
      <dgm:spPr/>
    </dgm:pt>
  </dgm:ptLst>
  <dgm:cxnLst>
    <dgm:cxn modelId="{42A3B107-A719-4645-AE16-B80A3A1834E3}" type="presOf" srcId="{C3A04FE6-E5FA-6646-A169-DD371C0085E5}" destId="{7703D3D2-5B3B-844A-B73B-2184575B34E9}" srcOrd="0" destOrd="0" presId="urn:microsoft.com/office/officeart/2005/8/layout/hList6"/>
    <dgm:cxn modelId="{6B9C605B-AFC4-6949-8FD6-AD99AD54B3D6}" type="presOf" srcId="{CEA95633-19D0-494C-ACA3-550B8469BC6A}" destId="{7496DCDD-DCFF-4E41-A1AC-6F335E2AB8D0}" srcOrd="0" destOrd="0" presId="urn:microsoft.com/office/officeart/2005/8/layout/hList6"/>
    <dgm:cxn modelId="{FB212396-DBA8-CE4C-92D2-DFF22D2E9036}" srcId="{CEA95633-19D0-494C-ACA3-550B8469BC6A}" destId="{C3A04FE6-E5FA-6646-A169-DD371C0085E5}" srcOrd="0" destOrd="0" parTransId="{3A2CD27F-D49C-D54D-897C-4100AEDAAF4B}" sibTransId="{1C8A9BA0-9C31-824B-8582-7973BF5760BB}"/>
    <dgm:cxn modelId="{2FBFD6A0-6861-CF4B-BCE7-7C234ADAABEB}" type="presParOf" srcId="{7496DCDD-DCFF-4E41-A1AC-6F335E2AB8D0}" destId="{7703D3D2-5B3B-844A-B73B-2184575B34E9}" srcOrd="0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CEA95633-19D0-494C-ACA3-550B8469BC6A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04FE6-E5FA-6646-A169-DD371C0085E5}">
      <dgm:prSet phldrT="[Testo]"/>
      <dgm:spPr>
        <a:solidFill>
          <a:schemeClr val="bg1">
            <a:lumMod val="95000"/>
          </a:schemeClr>
        </a:solidFill>
        <a:ln w="3175">
          <a:solidFill>
            <a:schemeClr val="tx1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</a:schemeClr>
              </a:solidFill>
            </a:rPr>
            <a:t>ciao</a:t>
          </a:r>
        </a:p>
      </dgm:t>
    </dgm:pt>
    <dgm:pt modelId="{1C8A9BA0-9C31-824B-8582-7973BF5760BB}" type="sibTrans" cxnId="{FB212396-DBA8-CE4C-92D2-DFF22D2E9036}">
      <dgm:prSet/>
      <dgm:spPr/>
      <dgm:t>
        <a:bodyPr/>
        <a:lstStyle/>
        <a:p>
          <a:endParaRPr lang="it-IT"/>
        </a:p>
      </dgm:t>
    </dgm:pt>
    <dgm:pt modelId="{3A2CD27F-D49C-D54D-897C-4100AEDAAF4B}" type="parTrans" cxnId="{FB212396-DBA8-CE4C-92D2-DFF22D2E9036}">
      <dgm:prSet/>
      <dgm:spPr/>
      <dgm:t>
        <a:bodyPr/>
        <a:lstStyle/>
        <a:p>
          <a:endParaRPr lang="it-IT"/>
        </a:p>
      </dgm:t>
    </dgm:pt>
    <dgm:pt modelId="{7496DCDD-DCFF-4E41-A1AC-6F335E2AB8D0}" type="pres">
      <dgm:prSet presAssocID="{CEA95633-19D0-494C-ACA3-550B8469BC6A}" presName="Name0" presStyleCnt="0">
        <dgm:presLayoutVars>
          <dgm:dir/>
          <dgm:resizeHandles val="exact"/>
        </dgm:presLayoutVars>
      </dgm:prSet>
      <dgm:spPr/>
    </dgm:pt>
    <dgm:pt modelId="{7703D3D2-5B3B-844A-B73B-2184575B34E9}" type="pres">
      <dgm:prSet presAssocID="{C3A04FE6-E5FA-6646-A169-DD371C0085E5}" presName="node" presStyleLbl="node1" presStyleIdx="0" presStyleCnt="1" custLinFactNeighborX="-851">
        <dgm:presLayoutVars>
          <dgm:bulletEnabled val="1"/>
        </dgm:presLayoutVars>
      </dgm:prSet>
      <dgm:spPr/>
    </dgm:pt>
  </dgm:ptLst>
  <dgm:cxnLst>
    <dgm:cxn modelId="{42A3B107-A719-4645-AE16-B80A3A1834E3}" type="presOf" srcId="{C3A04FE6-E5FA-6646-A169-DD371C0085E5}" destId="{7703D3D2-5B3B-844A-B73B-2184575B34E9}" srcOrd="0" destOrd="0" presId="urn:microsoft.com/office/officeart/2005/8/layout/hList6"/>
    <dgm:cxn modelId="{6B9C605B-AFC4-6949-8FD6-AD99AD54B3D6}" type="presOf" srcId="{CEA95633-19D0-494C-ACA3-550B8469BC6A}" destId="{7496DCDD-DCFF-4E41-A1AC-6F335E2AB8D0}" srcOrd="0" destOrd="0" presId="urn:microsoft.com/office/officeart/2005/8/layout/hList6"/>
    <dgm:cxn modelId="{FB212396-DBA8-CE4C-92D2-DFF22D2E9036}" srcId="{CEA95633-19D0-494C-ACA3-550B8469BC6A}" destId="{C3A04FE6-E5FA-6646-A169-DD371C0085E5}" srcOrd="0" destOrd="0" parTransId="{3A2CD27F-D49C-D54D-897C-4100AEDAAF4B}" sibTransId="{1C8A9BA0-9C31-824B-8582-7973BF5760BB}"/>
    <dgm:cxn modelId="{2FBFD6A0-6861-CF4B-BCE7-7C234ADAABEB}" type="presParOf" srcId="{7496DCDD-DCFF-4E41-A1AC-6F335E2AB8D0}" destId="{7703D3D2-5B3B-844A-B73B-2184575B34E9}" srcOrd="0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EA95633-19D0-494C-ACA3-550B8469BC6A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04FE6-E5FA-6646-A169-DD371C0085E5}">
      <dgm:prSet phldrT="[Testo]"/>
      <dgm:spPr>
        <a:solidFill>
          <a:srgbClr val="002060">
            <a:alpha val="23000"/>
          </a:srgbClr>
        </a:solidFill>
        <a:ln w="3175">
          <a:solidFill>
            <a:srgbClr val="002060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1C8A9BA0-9C31-824B-8582-7973BF5760BB}" type="sibTrans" cxnId="{FB212396-DBA8-CE4C-92D2-DFF22D2E9036}">
      <dgm:prSet/>
      <dgm:spPr/>
      <dgm:t>
        <a:bodyPr/>
        <a:lstStyle/>
        <a:p>
          <a:endParaRPr lang="it-IT"/>
        </a:p>
      </dgm:t>
    </dgm:pt>
    <dgm:pt modelId="{3A2CD27F-D49C-D54D-897C-4100AEDAAF4B}" type="parTrans" cxnId="{FB212396-DBA8-CE4C-92D2-DFF22D2E9036}">
      <dgm:prSet/>
      <dgm:spPr/>
      <dgm:t>
        <a:bodyPr/>
        <a:lstStyle/>
        <a:p>
          <a:endParaRPr lang="it-IT"/>
        </a:p>
      </dgm:t>
    </dgm:pt>
    <dgm:pt modelId="{E5C35F6A-DDBA-A44B-85E6-3F91A8F754CE}">
      <dgm:prSet phldrT="[Testo]"/>
      <dgm:spPr>
        <a:solidFill>
          <a:srgbClr val="92D050">
            <a:alpha val="23000"/>
          </a:srgbClr>
        </a:solidFill>
        <a:ln w="3175">
          <a:solidFill>
            <a:schemeClr val="accent6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C40BD526-BE8B-4044-917B-BF1EF68B20DB}" type="parTrans" cxnId="{A0A6F606-BFAA-D04F-A0AF-05C583F37A09}">
      <dgm:prSet/>
      <dgm:spPr/>
      <dgm:t>
        <a:bodyPr/>
        <a:lstStyle/>
        <a:p>
          <a:endParaRPr lang="it-IT"/>
        </a:p>
      </dgm:t>
    </dgm:pt>
    <dgm:pt modelId="{44333A5A-F453-E141-84E0-5BBD3D47EB62}" type="sibTrans" cxnId="{A0A6F606-BFAA-D04F-A0AF-05C583F37A09}">
      <dgm:prSet/>
      <dgm:spPr/>
      <dgm:t>
        <a:bodyPr/>
        <a:lstStyle/>
        <a:p>
          <a:endParaRPr lang="it-IT"/>
        </a:p>
      </dgm:t>
    </dgm:pt>
    <dgm:pt modelId="{D19D9ABA-063F-F94A-86EC-BCCF43E075E1}">
      <dgm:prSet phldrT="[Testo]"/>
      <dgm:spPr>
        <a:solidFill>
          <a:srgbClr val="FF0000">
            <a:alpha val="23000"/>
          </a:srgbClr>
        </a:solidFill>
        <a:ln w="3175">
          <a:solidFill>
            <a:srgbClr val="FF0000"/>
          </a:solidFill>
        </a:ln>
      </dgm:spPr>
      <dgm:t>
        <a:bodyPr/>
        <a:lstStyle/>
        <a:p>
          <a:r>
            <a:rPr lang="it-IT" dirty="0">
              <a:solidFill>
                <a:srgbClr val="FF0000">
                  <a:alpha val="0"/>
                </a:srgbClr>
              </a:solidFill>
            </a:rPr>
            <a:t>ciao</a:t>
          </a:r>
        </a:p>
      </dgm:t>
    </dgm:pt>
    <dgm:pt modelId="{6A7E1E81-A433-D240-BC10-1CD1F1599C4C}" type="parTrans" cxnId="{077356C7-17DE-AE4A-AD20-53F75D642FDF}">
      <dgm:prSet/>
      <dgm:spPr/>
      <dgm:t>
        <a:bodyPr/>
        <a:lstStyle/>
        <a:p>
          <a:endParaRPr lang="it-IT"/>
        </a:p>
      </dgm:t>
    </dgm:pt>
    <dgm:pt modelId="{DBCEB20D-6C1C-964D-98AC-848D4709D1D7}" type="sibTrans" cxnId="{077356C7-17DE-AE4A-AD20-53F75D642FDF}">
      <dgm:prSet/>
      <dgm:spPr/>
      <dgm:t>
        <a:bodyPr/>
        <a:lstStyle/>
        <a:p>
          <a:endParaRPr lang="it-IT"/>
        </a:p>
      </dgm:t>
    </dgm:pt>
    <dgm:pt modelId="{7496DCDD-DCFF-4E41-A1AC-6F335E2AB8D0}" type="pres">
      <dgm:prSet presAssocID="{CEA95633-19D0-494C-ACA3-550B8469BC6A}" presName="Name0" presStyleCnt="0">
        <dgm:presLayoutVars>
          <dgm:dir/>
          <dgm:resizeHandles val="exact"/>
        </dgm:presLayoutVars>
      </dgm:prSet>
      <dgm:spPr/>
    </dgm:pt>
    <dgm:pt modelId="{7703D3D2-5B3B-844A-B73B-2184575B34E9}" type="pres">
      <dgm:prSet presAssocID="{C3A04FE6-E5FA-6646-A169-DD371C0085E5}" presName="node" presStyleLbl="node1" presStyleIdx="0" presStyleCnt="3" custLinFactNeighborX="3891" custLinFactNeighborY="2179">
        <dgm:presLayoutVars>
          <dgm:bulletEnabled val="1"/>
        </dgm:presLayoutVars>
      </dgm:prSet>
      <dgm:spPr/>
    </dgm:pt>
    <dgm:pt modelId="{7DE6FB6F-0D88-BC41-BC6C-6347478497A0}" type="pres">
      <dgm:prSet presAssocID="{1C8A9BA0-9C31-824B-8582-7973BF5760BB}" presName="sibTrans" presStyleCnt="0"/>
      <dgm:spPr/>
    </dgm:pt>
    <dgm:pt modelId="{133D19F6-83CA-CA40-9C88-AF0453DEC1F8}" type="pres">
      <dgm:prSet presAssocID="{E5C35F6A-DDBA-A44B-85E6-3F91A8F754CE}" presName="node" presStyleLbl="node1" presStyleIdx="1" presStyleCnt="3" custLinFactX="-30479" custLinFactNeighborX="-100000">
        <dgm:presLayoutVars>
          <dgm:bulletEnabled val="1"/>
        </dgm:presLayoutVars>
      </dgm:prSet>
      <dgm:spPr/>
    </dgm:pt>
    <dgm:pt modelId="{C428D34B-ED2A-A745-A840-154135094175}" type="pres">
      <dgm:prSet presAssocID="{44333A5A-F453-E141-84E0-5BBD3D47EB62}" presName="sibTrans" presStyleCnt="0"/>
      <dgm:spPr/>
    </dgm:pt>
    <dgm:pt modelId="{5F113FD4-4DDC-B84F-8090-4D5F78396A15}" type="pres">
      <dgm:prSet presAssocID="{D19D9ABA-063F-F94A-86EC-BCCF43E075E1}" presName="node" presStyleLbl="node1" presStyleIdx="2" presStyleCnt="3" custLinFactX="-61348" custLinFactNeighborX="-100000">
        <dgm:presLayoutVars>
          <dgm:bulletEnabled val="1"/>
        </dgm:presLayoutVars>
      </dgm:prSet>
      <dgm:spPr/>
    </dgm:pt>
  </dgm:ptLst>
  <dgm:cxnLst>
    <dgm:cxn modelId="{A0A6F606-BFAA-D04F-A0AF-05C583F37A09}" srcId="{CEA95633-19D0-494C-ACA3-550B8469BC6A}" destId="{E5C35F6A-DDBA-A44B-85E6-3F91A8F754CE}" srcOrd="1" destOrd="0" parTransId="{C40BD526-BE8B-4044-917B-BF1EF68B20DB}" sibTransId="{44333A5A-F453-E141-84E0-5BBD3D47EB62}"/>
    <dgm:cxn modelId="{42A3B107-A719-4645-AE16-B80A3A1834E3}" type="presOf" srcId="{C3A04FE6-E5FA-6646-A169-DD371C0085E5}" destId="{7703D3D2-5B3B-844A-B73B-2184575B34E9}" srcOrd="0" destOrd="0" presId="urn:microsoft.com/office/officeart/2005/8/layout/hList6"/>
    <dgm:cxn modelId="{6B9C605B-AFC4-6949-8FD6-AD99AD54B3D6}" type="presOf" srcId="{CEA95633-19D0-494C-ACA3-550B8469BC6A}" destId="{7496DCDD-DCFF-4E41-A1AC-6F335E2AB8D0}" srcOrd="0" destOrd="0" presId="urn:microsoft.com/office/officeart/2005/8/layout/hList6"/>
    <dgm:cxn modelId="{FB212396-DBA8-CE4C-92D2-DFF22D2E9036}" srcId="{CEA95633-19D0-494C-ACA3-550B8469BC6A}" destId="{C3A04FE6-E5FA-6646-A169-DD371C0085E5}" srcOrd="0" destOrd="0" parTransId="{3A2CD27F-D49C-D54D-897C-4100AEDAAF4B}" sibTransId="{1C8A9BA0-9C31-824B-8582-7973BF5760BB}"/>
    <dgm:cxn modelId="{D3DFF3A5-8063-E44F-9C3D-F47817B696B1}" type="presOf" srcId="{E5C35F6A-DDBA-A44B-85E6-3F91A8F754CE}" destId="{133D19F6-83CA-CA40-9C88-AF0453DEC1F8}" srcOrd="0" destOrd="0" presId="urn:microsoft.com/office/officeart/2005/8/layout/hList6"/>
    <dgm:cxn modelId="{077356C7-17DE-AE4A-AD20-53F75D642FDF}" srcId="{CEA95633-19D0-494C-ACA3-550B8469BC6A}" destId="{D19D9ABA-063F-F94A-86EC-BCCF43E075E1}" srcOrd="2" destOrd="0" parTransId="{6A7E1E81-A433-D240-BC10-1CD1F1599C4C}" sibTransId="{DBCEB20D-6C1C-964D-98AC-848D4709D1D7}"/>
    <dgm:cxn modelId="{25BDEFED-F627-2E46-94A5-0796EBC2C1A4}" type="presOf" srcId="{D19D9ABA-063F-F94A-86EC-BCCF43E075E1}" destId="{5F113FD4-4DDC-B84F-8090-4D5F78396A15}" srcOrd="0" destOrd="0" presId="urn:microsoft.com/office/officeart/2005/8/layout/hList6"/>
    <dgm:cxn modelId="{2FBFD6A0-6861-CF4B-BCE7-7C234ADAABEB}" type="presParOf" srcId="{7496DCDD-DCFF-4E41-A1AC-6F335E2AB8D0}" destId="{7703D3D2-5B3B-844A-B73B-2184575B34E9}" srcOrd="0" destOrd="0" presId="urn:microsoft.com/office/officeart/2005/8/layout/hList6"/>
    <dgm:cxn modelId="{ABED5969-2050-E341-8BCE-394104595E00}" type="presParOf" srcId="{7496DCDD-DCFF-4E41-A1AC-6F335E2AB8D0}" destId="{7DE6FB6F-0D88-BC41-BC6C-6347478497A0}" srcOrd="1" destOrd="0" presId="urn:microsoft.com/office/officeart/2005/8/layout/hList6"/>
    <dgm:cxn modelId="{B4A7563D-C7C9-2F4D-8B87-F10E3A0B14DE}" type="presParOf" srcId="{7496DCDD-DCFF-4E41-A1AC-6F335E2AB8D0}" destId="{133D19F6-83CA-CA40-9C88-AF0453DEC1F8}" srcOrd="2" destOrd="0" presId="urn:microsoft.com/office/officeart/2005/8/layout/hList6"/>
    <dgm:cxn modelId="{1C830122-0DEB-2B4E-8302-ECAFC3459F29}" type="presParOf" srcId="{7496DCDD-DCFF-4E41-A1AC-6F335E2AB8D0}" destId="{C428D34B-ED2A-A745-A840-154135094175}" srcOrd="3" destOrd="0" presId="urn:microsoft.com/office/officeart/2005/8/layout/hList6"/>
    <dgm:cxn modelId="{F676BEEB-037C-D84B-AE9F-FD721E9F6DD8}" type="presParOf" srcId="{7496DCDD-DCFF-4E41-A1AC-6F335E2AB8D0}" destId="{5F113FD4-4DDC-B84F-8090-4D5F78396A15}" srcOrd="4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CEA95633-19D0-494C-ACA3-550B8469BC6A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04FE6-E5FA-6646-A169-DD371C0085E5}">
      <dgm:prSet phldrT="[Testo]"/>
      <dgm:spPr>
        <a:solidFill>
          <a:schemeClr val="bg1">
            <a:lumMod val="95000"/>
          </a:schemeClr>
        </a:solidFill>
        <a:ln w="3175">
          <a:solidFill>
            <a:schemeClr val="tx1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</a:schemeClr>
              </a:solidFill>
            </a:rPr>
            <a:t>ciao</a:t>
          </a:r>
        </a:p>
      </dgm:t>
    </dgm:pt>
    <dgm:pt modelId="{1C8A9BA0-9C31-824B-8582-7973BF5760BB}" type="sibTrans" cxnId="{FB212396-DBA8-CE4C-92D2-DFF22D2E9036}">
      <dgm:prSet/>
      <dgm:spPr/>
      <dgm:t>
        <a:bodyPr/>
        <a:lstStyle/>
        <a:p>
          <a:endParaRPr lang="it-IT"/>
        </a:p>
      </dgm:t>
    </dgm:pt>
    <dgm:pt modelId="{3A2CD27F-D49C-D54D-897C-4100AEDAAF4B}" type="parTrans" cxnId="{FB212396-DBA8-CE4C-92D2-DFF22D2E9036}">
      <dgm:prSet/>
      <dgm:spPr/>
      <dgm:t>
        <a:bodyPr/>
        <a:lstStyle/>
        <a:p>
          <a:endParaRPr lang="it-IT"/>
        </a:p>
      </dgm:t>
    </dgm:pt>
    <dgm:pt modelId="{7496DCDD-DCFF-4E41-A1AC-6F335E2AB8D0}" type="pres">
      <dgm:prSet presAssocID="{CEA95633-19D0-494C-ACA3-550B8469BC6A}" presName="Name0" presStyleCnt="0">
        <dgm:presLayoutVars>
          <dgm:dir/>
          <dgm:resizeHandles val="exact"/>
        </dgm:presLayoutVars>
      </dgm:prSet>
      <dgm:spPr/>
    </dgm:pt>
    <dgm:pt modelId="{7703D3D2-5B3B-844A-B73B-2184575B34E9}" type="pres">
      <dgm:prSet presAssocID="{C3A04FE6-E5FA-6646-A169-DD371C0085E5}" presName="node" presStyleLbl="node1" presStyleIdx="0" presStyleCnt="1" custLinFactNeighborX="66452" custLinFactNeighborY="-9333">
        <dgm:presLayoutVars>
          <dgm:bulletEnabled val="1"/>
        </dgm:presLayoutVars>
      </dgm:prSet>
      <dgm:spPr/>
    </dgm:pt>
  </dgm:ptLst>
  <dgm:cxnLst>
    <dgm:cxn modelId="{42A3B107-A719-4645-AE16-B80A3A1834E3}" type="presOf" srcId="{C3A04FE6-E5FA-6646-A169-DD371C0085E5}" destId="{7703D3D2-5B3B-844A-B73B-2184575B34E9}" srcOrd="0" destOrd="0" presId="urn:microsoft.com/office/officeart/2005/8/layout/hList6"/>
    <dgm:cxn modelId="{6B9C605B-AFC4-6949-8FD6-AD99AD54B3D6}" type="presOf" srcId="{CEA95633-19D0-494C-ACA3-550B8469BC6A}" destId="{7496DCDD-DCFF-4E41-A1AC-6F335E2AB8D0}" srcOrd="0" destOrd="0" presId="urn:microsoft.com/office/officeart/2005/8/layout/hList6"/>
    <dgm:cxn modelId="{FB212396-DBA8-CE4C-92D2-DFF22D2E9036}" srcId="{CEA95633-19D0-494C-ACA3-550B8469BC6A}" destId="{C3A04FE6-E5FA-6646-A169-DD371C0085E5}" srcOrd="0" destOrd="0" parTransId="{3A2CD27F-D49C-D54D-897C-4100AEDAAF4B}" sibTransId="{1C8A9BA0-9C31-824B-8582-7973BF5760BB}"/>
    <dgm:cxn modelId="{2FBFD6A0-6861-CF4B-BCE7-7C234ADAABEB}" type="presParOf" srcId="{7496DCDD-DCFF-4E41-A1AC-6F335E2AB8D0}" destId="{7703D3D2-5B3B-844A-B73B-2184575B34E9}" srcOrd="0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CEA95633-19D0-494C-ACA3-550B8469BC6A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04FE6-E5FA-6646-A169-DD371C0085E5}">
      <dgm:prSet phldrT="[Testo]"/>
      <dgm:spPr>
        <a:solidFill>
          <a:schemeClr val="bg1">
            <a:lumMod val="95000"/>
          </a:schemeClr>
        </a:solidFill>
        <a:ln w="3175">
          <a:solidFill>
            <a:schemeClr val="tx1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</a:schemeClr>
              </a:solidFill>
            </a:rPr>
            <a:t>ciao</a:t>
          </a:r>
        </a:p>
      </dgm:t>
    </dgm:pt>
    <dgm:pt modelId="{1C8A9BA0-9C31-824B-8582-7973BF5760BB}" type="sibTrans" cxnId="{FB212396-DBA8-CE4C-92D2-DFF22D2E9036}">
      <dgm:prSet/>
      <dgm:spPr/>
      <dgm:t>
        <a:bodyPr/>
        <a:lstStyle/>
        <a:p>
          <a:endParaRPr lang="it-IT"/>
        </a:p>
      </dgm:t>
    </dgm:pt>
    <dgm:pt modelId="{3A2CD27F-D49C-D54D-897C-4100AEDAAF4B}" type="parTrans" cxnId="{FB212396-DBA8-CE4C-92D2-DFF22D2E9036}">
      <dgm:prSet/>
      <dgm:spPr/>
      <dgm:t>
        <a:bodyPr/>
        <a:lstStyle/>
        <a:p>
          <a:endParaRPr lang="it-IT"/>
        </a:p>
      </dgm:t>
    </dgm:pt>
    <dgm:pt modelId="{7496DCDD-DCFF-4E41-A1AC-6F335E2AB8D0}" type="pres">
      <dgm:prSet presAssocID="{CEA95633-19D0-494C-ACA3-550B8469BC6A}" presName="Name0" presStyleCnt="0">
        <dgm:presLayoutVars>
          <dgm:dir/>
          <dgm:resizeHandles val="exact"/>
        </dgm:presLayoutVars>
      </dgm:prSet>
      <dgm:spPr/>
    </dgm:pt>
    <dgm:pt modelId="{7703D3D2-5B3B-844A-B73B-2184575B34E9}" type="pres">
      <dgm:prSet presAssocID="{C3A04FE6-E5FA-6646-A169-DD371C0085E5}" presName="node" presStyleLbl="node1" presStyleIdx="0" presStyleCnt="1" custLinFactNeighborX="-851">
        <dgm:presLayoutVars>
          <dgm:bulletEnabled val="1"/>
        </dgm:presLayoutVars>
      </dgm:prSet>
      <dgm:spPr/>
    </dgm:pt>
  </dgm:ptLst>
  <dgm:cxnLst>
    <dgm:cxn modelId="{42A3B107-A719-4645-AE16-B80A3A1834E3}" type="presOf" srcId="{C3A04FE6-E5FA-6646-A169-DD371C0085E5}" destId="{7703D3D2-5B3B-844A-B73B-2184575B34E9}" srcOrd="0" destOrd="0" presId="urn:microsoft.com/office/officeart/2005/8/layout/hList6"/>
    <dgm:cxn modelId="{6B9C605B-AFC4-6949-8FD6-AD99AD54B3D6}" type="presOf" srcId="{CEA95633-19D0-494C-ACA3-550B8469BC6A}" destId="{7496DCDD-DCFF-4E41-A1AC-6F335E2AB8D0}" srcOrd="0" destOrd="0" presId="urn:microsoft.com/office/officeart/2005/8/layout/hList6"/>
    <dgm:cxn modelId="{FB212396-DBA8-CE4C-92D2-DFF22D2E9036}" srcId="{CEA95633-19D0-494C-ACA3-550B8469BC6A}" destId="{C3A04FE6-E5FA-6646-A169-DD371C0085E5}" srcOrd="0" destOrd="0" parTransId="{3A2CD27F-D49C-D54D-897C-4100AEDAAF4B}" sibTransId="{1C8A9BA0-9C31-824B-8582-7973BF5760BB}"/>
    <dgm:cxn modelId="{2FBFD6A0-6861-CF4B-BCE7-7C234ADAABEB}" type="presParOf" srcId="{7496DCDD-DCFF-4E41-A1AC-6F335E2AB8D0}" destId="{7703D3D2-5B3B-844A-B73B-2184575B34E9}" srcOrd="0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CEA95633-19D0-494C-ACA3-550B8469BC6A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04FE6-E5FA-6646-A169-DD371C0085E5}">
      <dgm:prSet phldrT="[Testo]"/>
      <dgm:spPr>
        <a:solidFill>
          <a:schemeClr val="bg1">
            <a:lumMod val="95000"/>
          </a:schemeClr>
        </a:solidFill>
        <a:ln w="3175">
          <a:solidFill>
            <a:schemeClr val="tx1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</a:schemeClr>
              </a:solidFill>
            </a:rPr>
            <a:t>ciao</a:t>
          </a:r>
        </a:p>
      </dgm:t>
    </dgm:pt>
    <dgm:pt modelId="{1C8A9BA0-9C31-824B-8582-7973BF5760BB}" type="sibTrans" cxnId="{FB212396-DBA8-CE4C-92D2-DFF22D2E9036}">
      <dgm:prSet/>
      <dgm:spPr/>
      <dgm:t>
        <a:bodyPr/>
        <a:lstStyle/>
        <a:p>
          <a:endParaRPr lang="it-IT"/>
        </a:p>
      </dgm:t>
    </dgm:pt>
    <dgm:pt modelId="{3A2CD27F-D49C-D54D-897C-4100AEDAAF4B}" type="parTrans" cxnId="{FB212396-DBA8-CE4C-92D2-DFF22D2E9036}">
      <dgm:prSet/>
      <dgm:spPr/>
      <dgm:t>
        <a:bodyPr/>
        <a:lstStyle/>
        <a:p>
          <a:endParaRPr lang="it-IT"/>
        </a:p>
      </dgm:t>
    </dgm:pt>
    <dgm:pt modelId="{7496DCDD-DCFF-4E41-A1AC-6F335E2AB8D0}" type="pres">
      <dgm:prSet presAssocID="{CEA95633-19D0-494C-ACA3-550B8469BC6A}" presName="Name0" presStyleCnt="0">
        <dgm:presLayoutVars>
          <dgm:dir/>
          <dgm:resizeHandles val="exact"/>
        </dgm:presLayoutVars>
      </dgm:prSet>
      <dgm:spPr/>
    </dgm:pt>
    <dgm:pt modelId="{7703D3D2-5B3B-844A-B73B-2184575B34E9}" type="pres">
      <dgm:prSet presAssocID="{C3A04FE6-E5FA-6646-A169-DD371C0085E5}" presName="node" presStyleLbl="node1" presStyleIdx="0" presStyleCnt="1" custLinFactNeighborX="66452" custLinFactNeighborY="-9333">
        <dgm:presLayoutVars>
          <dgm:bulletEnabled val="1"/>
        </dgm:presLayoutVars>
      </dgm:prSet>
      <dgm:spPr/>
    </dgm:pt>
  </dgm:ptLst>
  <dgm:cxnLst>
    <dgm:cxn modelId="{42A3B107-A719-4645-AE16-B80A3A1834E3}" type="presOf" srcId="{C3A04FE6-E5FA-6646-A169-DD371C0085E5}" destId="{7703D3D2-5B3B-844A-B73B-2184575B34E9}" srcOrd="0" destOrd="0" presId="urn:microsoft.com/office/officeart/2005/8/layout/hList6"/>
    <dgm:cxn modelId="{6B9C605B-AFC4-6949-8FD6-AD99AD54B3D6}" type="presOf" srcId="{CEA95633-19D0-494C-ACA3-550B8469BC6A}" destId="{7496DCDD-DCFF-4E41-A1AC-6F335E2AB8D0}" srcOrd="0" destOrd="0" presId="urn:microsoft.com/office/officeart/2005/8/layout/hList6"/>
    <dgm:cxn modelId="{FB212396-DBA8-CE4C-92D2-DFF22D2E9036}" srcId="{CEA95633-19D0-494C-ACA3-550B8469BC6A}" destId="{C3A04FE6-E5FA-6646-A169-DD371C0085E5}" srcOrd="0" destOrd="0" parTransId="{3A2CD27F-D49C-D54D-897C-4100AEDAAF4B}" sibTransId="{1C8A9BA0-9C31-824B-8582-7973BF5760BB}"/>
    <dgm:cxn modelId="{2FBFD6A0-6861-CF4B-BCE7-7C234ADAABEB}" type="presParOf" srcId="{7496DCDD-DCFF-4E41-A1AC-6F335E2AB8D0}" destId="{7703D3D2-5B3B-844A-B73B-2184575B34E9}" srcOrd="0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EA95633-19D0-494C-ACA3-550B8469BC6A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04FE6-E5FA-6646-A169-DD371C0085E5}">
      <dgm:prSet phldrT="[Testo]"/>
      <dgm:spPr>
        <a:solidFill>
          <a:srgbClr val="002060">
            <a:alpha val="23000"/>
          </a:srgbClr>
        </a:solidFill>
        <a:ln w="3175">
          <a:solidFill>
            <a:srgbClr val="002060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1C8A9BA0-9C31-824B-8582-7973BF5760BB}" type="sibTrans" cxnId="{FB212396-DBA8-CE4C-92D2-DFF22D2E9036}">
      <dgm:prSet/>
      <dgm:spPr/>
      <dgm:t>
        <a:bodyPr/>
        <a:lstStyle/>
        <a:p>
          <a:endParaRPr lang="it-IT"/>
        </a:p>
      </dgm:t>
    </dgm:pt>
    <dgm:pt modelId="{3A2CD27F-D49C-D54D-897C-4100AEDAAF4B}" type="parTrans" cxnId="{FB212396-DBA8-CE4C-92D2-DFF22D2E9036}">
      <dgm:prSet/>
      <dgm:spPr/>
      <dgm:t>
        <a:bodyPr/>
        <a:lstStyle/>
        <a:p>
          <a:endParaRPr lang="it-IT"/>
        </a:p>
      </dgm:t>
    </dgm:pt>
    <dgm:pt modelId="{E5C35F6A-DDBA-A44B-85E6-3F91A8F754CE}">
      <dgm:prSet phldrT="[Testo]"/>
      <dgm:spPr>
        <a:solidFill>
          <a:srgbClr val="92D050">
            <a:alpha val="23000"/>
          </a:srgbClr>
        </a:solidFill>
        <a:ln w="3175">
          <a:solidFill>
            <a:schemeClr val="accent6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C40BD526-BE8B-4044-917B-BF1EF68B20DB}" type="parTrans" cxnId="{A0A6F606-BFAA-D04F-A0AF-05C583F37A09}">
      <dgm:prSet/>
      <dgm:spPr/>
      <dgm:t>
        <a:bodyPr/>
        <a:lstStyle/>
        <a:p>
          <a:endParaRPr lang="it-IT"/>
        </a:p>
      </dgm:t>
    </dgm:pt>
    <dgm:pt modelId="{44333A5A-F453-E141-84E0-5BBD3D47EB62}" type="sibTrans" cxnId="{A0A6F606-BFAA-D04F-A0AF-05C583F37A09}">
      <dgm:prSet/>
      <dgm:spPr/>
      <dgm:t>
        <a:bodyPr/>
        <a:lstStyle/>
        <a:p>
          <a:endParaRPr lang="it-IT"/>
        </a:p>
      </dgm:t>
    </dgm:pt>
    <dgm:pt modelId="{D19D9ABA-063F-F94A-86EC-BCCF43E075E1}">
      <dgm:prSet phldrT="[Testo]"/>
      <dgm:spPr>
        <a:solidFill>
          <a:srgbClr val="FF0000">
            <a:alpha val="23000"/>
          </a:srgbClr>
        </a:solidFill>
        <a:ln w="3175">
          <a:solidFill>
            <a:srgbClr val="FF0000"/>
          </a:solidFill>
        </a:ln>
      </dgm:spPr>
      <dgm:t>
        <a:bodyPr/>
        <a:lstStyle/>
        <a:p>
          <a:r>
            <a:rPr lang="it-IT" dirty="0">
              <a:solidFill>
                <a:srgbClr val="FF0000">
                  <a:alpha val="0"/>
                </a:srgbClr>
              </a:solidFill>
            </a:rPr>
            <a:t>ciao</a:t>
          </a:r>
        </a:p>
      </dgm:t>
    </dgm:pt>
    <dgm:pt modelId="{6A7E1E81-A433-D240-BC10-1CD1F1599C4C}" type="parTrans" cxnId="{077356C7-17DE-AE4A-AD20-53F75D642FDF}">
      <dgm:prSet/>
      <dgm:spPr/>
      <dgm:t>
        <a:bodyPr/>
        <a:lstStyle/>
        <a:p>
          <a:endParaRPr lang="it-IT"/>
        </a:p>
      </dgm:t>
    </dgm:pt>
    <dgm:pt modelId="{DBCEB20D-6C1C-964D-98AC-848D4709D1D7}" type="sibTrans" cxnId="{077356C7-17DE-AE4A-AD20-53F75D642FDF}">
      <dgm:prSet/>
      <dgm:spPr/>
      <dgm:t>
        <a:bodyPr/>
        <a:lstStyle/>
        <a:p>
          <a:endParaRPr lang="it-IT"/>
        </a:p>
      </dgm:t>
    </dgm:pt>
    <dgm:pt modelId="{7496DCDD-DCFF-4E41-A1AC-6F335E2AB8D0}" type="pres">
      <dgm:prSet presAssocID="{CEA95633-19D0-494C-ACA3-550B8469BC6A}" presName="Name0" presStyleCnt="0">
        <dgm:presLayoutVars>
          <dgm:dir/>
          <dgm:resizeHandles val="exact"/>
        </dgm:presLayoutVars>
      </dgm:prSet>
      <dgm:spPr/>
    </dgm:pt>
    <dgm:pt modelId="{7703D3D2-5B3B-844A-B73B-2184575B34E9}" type="pres">
      <dgm:prSet presAssocID="{C3A04FE6-E5FA-6646-A169-DD371C0085E5}" presName="node" presStyleLbl="node1" presStyleIdx="0" presStyleCnt="3" custLinFactNeighborX="3891" custLinFactNeighborY="2179">
        <dgm:presLayoutVars>
          <dgm:bulletEnabled val="1"/>
        </dgm:presLayoutVars>
      </dgm:prSet>
      <dgm:spPr/>
    </dgm:pt>
    <dgm:pt modelId="{7DE6FB6F-0D88-BC41-BC6C-6347478497A0}" type="pres">
      <dgm:prSet presAssocID="{1C8A9BA0-9C31-824B-8582-7973BF5760BB}" presName="sibTrans" presStyleCnt="0"/>
      <dgm:spPr/>
    </dgm:pt>
    <dgm:pt modelId="{133D19F6-83CA-CA40-9C88-AF0453DEC1F8}" type="pres">
      <dgm:prSet presAssocID="{E5C35F6A-DDBA-A44B-85E6-3F91A8F754CE}" presName="node" presStyleLbl="node1" presStyleIdx="1" presStyleCnt="3" custLinFactX="-30479" custLinFactNeighborX="-100000">
        <dgm:presLayoutVars>
          <dgm:bulletEnabled val="1"/>
        </dgm:presLayoutVars>
      </dgm:prSet>
      <dgm:spPr/>
    </dgm:pt>
    <dgm:pt modelId="{C428D34B-ED2A-A745-A840-154135094175}" type="pres">
      <dgm:prSet presAssocID="{44333A5A-F453-E141-84E0-5BBD3D47EB62}" presName="sibTrans" presStyleCnt="0"/>
      <dgm:spPr/>
    </dgm:pt>
    <dgm:pt modelId="{5F113FD4-4DDC-B84F-8090-4D5F78396A15}" type="pres">
      <dgm:prSet presAssocID="{D19D9ABA-063F-F94A-86EC-BCCF43E075E1}" presName="node" presStyleLbl="node1" presStyleIdx="2" presStyleCnt="3" custLinFactX="-61348" custLinFactNeighborX="-100000">
        <dgm:presLayoutVars>
          <dgm:bulletEnabled val="1"/>
        </dgm:presLayoutVars>
      </dgm:prSet>
      <dgm:spPr/>
    </dgm:pt>
  </dgm:ptLst>
  <dgm:cxnLst>
    <dgm:cxn modelId="{A0A6F606-BFAA-D04F-A0AF-05C583F37A09}" srcId="{CEA95633-19D0-494C-ACA3-550B8469BC6A}" destId="{E5C35F6A-DDBA-A44B-85E6-3F91A8F754CE}" srcOrd="1" destOrd="0" parTransId="{C40BD526-BE8B-4044-917B-BF1EF68B20DB}" sibTransId="{44333A5A-F453-E141-84E0-5BBD3D47EB62}"/>
    <dgm:cxn modelId="{42A3B107-A719-4645-AE16-B80A3A1834E3}" type="presOf" srcId="{C3A04FE6-E5FA-6646-A169-DD371C0085E5}" destId="{7703D3D2-5B3B-844A-B73B-2184575B34E9}" srcOrd="0" destOrd="0" presId="urn:microsoft.com/office/officeart/2005/8/layout/hList6"/>
    <dgm:cxn modelId="{6B9C605B-AFC4-6949-8FD6-AD99AD54B3D6}" type="presOf" srcId="{CEA95633-19D0-494C-ACA3-550B8469BC6A}" destId="{7496DCDD-DCFF-4E41-A1AC-6F335E2AB8D0}" srcOrd="0" destOrd="0" presId="urn:microsoft.com/office/officeart/2005/8/layout/hList6"/>
    <dgm:cxn modelId="{FB212396-DBA8-CE4C-92D2-DFF22D2E9036}" srcId="{CEA95633-19D0-494C-ACA3-550B8469BC6A}" destId="{C3A04FE6-E5FA-6646-A169-DD371C0085E5}" srcOrd="0" destOrd="0" parTransId="{3A2CD27F-D49C-D54D-897C-4100AEDAAF4B}" sibTransId="{1C8A9BA0-9C31-824B-8582-7973BF5760BB}"/>
    <dgm:cxn modelId="{D3DFF3A5-8063-E44F-9C3D-F47817B696B1}" type="presOf" srcId="{E5C35F6A-DDBA-A44B-85E6-3F91A8F754CE}" destId="{133D19F6-83CA-CA40-9C88-AF0453DEC1F8}" srcOrd="0" destOrd="0" presId="urn:microsoft.com/office/officeart/2005/8/layout/hList6"/>
    <dgm:cxn modelId="{077356C7-17DE-AE4A-AD20-53F75D642FDF}" srcId="{CEA95633-19D0-494C-ACA3-550B8469BC6A}" destId="{D19D9ABA-063F-F94A-86EC-BCCF43E075E1}" srcOrd="2" destOrd="0" parTransId="{6A7E1E81-A433-D240-BC10-1CD1F1599C4C}" sibTransId="{DBCEB20D-6C1C-964D-98AC-848D4709D1D7}"/>
    <dgm:cxn modelId="{25BDEFED-F627-2E46-94A5-0796EBC2C1A4}" type="presOf" srcId="{D19D9ABA-063F-F94A-86EC-BCCF43E075E1}" destId="{5F113FD4-4DDC-B84F-8090-4D5F78396A15}" srcOrd="0" destOrd="0" presId="urn:microsoft.com/office/officeart/2005/8/layout/hList6"/>
    <dgm:cxn modelId="{2FBFD6A0-6861-CF4B-BCE7-7C234ADAABEB}" type="presParOf" srcId="{7496DCDD-DCFF-4E41-A1AC-6F335E2AB8D0}" destId="{7703D3D2-5B3B-844A-B73B-2184575B34E9}" srcOrd="0" destOrd="0" presId="urn:microsoft.com/office/officeart/2005/8/layout/hList6"/>
    <dgm:cxn modelId="{ABED5969-2050-E341-8BCE-394104595E00}" type="presParOf" srcId="{7496DCDD-DCFF-4E41-A1AC-6F335E2AB8D0}" destId="{7DE6FB6F-0D88-BC41-BC6C-6347478497A0}" srcOrd="1" destOrd="0" presId="urn:microsoft.com/office/officeart/2005/8/layout/hList6"/>
    <dgm:cxn modelId="{B4A7563D-C7C9-2F4D-8B87-F10E3A0B14DE}" type="presParOf" srcId="{7496DCDD-DCFF-4E41-A1AC-6F335E2AB8D0}" destId="{133D19F6-83CA-CA40-9C88-AF0453DEC1F8}" srcOrd="2" destOrd="0" presId="urn:microsoft.com/office/officeart/2005/8/layout/hList6"/>
    <dgm:cxn modelId="{1C830122-0DEB-2B4E-8302-ECAFC3459F29}" type="presParOf" srcId="{7496DCDD-DCFF-4E41-A1AC-6F335E2AB8D0}" destId="{C428D34B-ED2A-A745-A840-154135094175}" srcOrd="3" destOrd="0" presId="urn:microsoft.com/office/officeart/2005/8/layout/hList6"/>
    <dgm:cxn modelId="{F676BEEB-037C-D84B-AE9F-FD721E9F6DD8}" type="presParOf" srcId="{7496DCDD-DCFF-4E41-A1AC-6F335E2AB8D0}" destId="{5F113FD4-4DDC-B84F-8090-4D5F78396A15}" srcOrd="4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EA95633-19D0-494C-ACA3-550B8469BC6A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04FE6-E5FA-6646-A169-DD371C0085E5}">
      <dgm:prSet phldrT="[Testo]"/>
      <dgm:spPr>
        <a:solidFill>
          <a:srgbClr val="002060">
            <a:alpha val="23000"/>
          </a:srgbClr>
        </a:solidFill>
        <a:ln w="3175">
          <a:solidFill>
            <a:srgbClr val="002060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1C8A9BA0-9C31-824B-8582-7973BF5760BB}" type="sibTrans" cxnId="{FB212396-DBA8-CE4C-92D2-DFF22D2E9036}">
      <dgm:prSet/>
      <dgm:spPr/>
      <dgm:t>
        <a:bodyPr/>
        <a:lstStyle/>
        <a:p>
          <a:endParaRPr lang="it-IT"/>
        </a:p>
      </dgm:t>
    </dgm:pt>
    <dgm:pt modelId="{3A2CD27F-D49C-D54D-897C-4100AEDAAF4B}" type="parTrans" cxnId="{FB212396-DBA8-CE4C-92D2-DFF22D2E9036}">
      <dgm:prSet/>
      <dgm:spPr/>
      <dgm:t>
        <a:bodyPr/>
        <a:lstStyle/>
        <a:p>
          <a:endParaRPr lang="it-IT"/>
        </a:p>
      </dgm:t>
    </dgm:pt>
    <dgm:pt modelId="{E5C35F6A-DDBA-A44B-85E6-3F91A8F754CE}">
      <dgm:prSet phldrT="[Testo]"/>
      <dgm:spPr>
        <a:solidFill>
          <a:srgbClr val="92D050">
            <a:alpha val="23000"/>
          </a:srgbClr>
        </a:solidFill>
        <a:ln w="3175">
          <a:solidFill>
            <a:schemeClr val="accent6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C40BD526-BE8B-4044-917B-BF1EF68B20DB}" type="parTrans" cxnId="{A0A6F606-BFAA-D04F-A0AF-05C583F37A09}">
      <dgm:prSet/>
      <dgm:spPr/>
      <dgm:t>
        <a:bodyPr/>
        <a:lstStyle/>
        <a:p>
          <a:endParaRPr lang="it-IT"/>
        </a:p>
      </dgm:t>
    </dgm:pt>
    <dgm:pt modelId="{44333A5A-F453-E141-84E0-5BBD3D47EB62}" type="sibTrans" cxnId="{A0A6F606-BFAA-D04F-A0AF-05C583F37A09}">
      <dgm:prSet/>
      <dgm:spPr/>
      <dgm:t>
        <a:bodyPr/>
        <a:lstStyle/>
        <a:p>
          <a:endParaRPr lang="it-IT"/>
        </a:p>
      </dgm:t>
    </dgm:pt>
    <dgm:pt modelId="{D19D9ABA-063F-F94A-86EC-BCCF43E075E1}">
      <dgm:prSet phldrT="[Testo]"/>
      <dgm:spPr>
        <a:solidFill>
          <a:srgbClr val="FF0000">
            <a:alpha val="23000"/>
          </a:srgbClr>
        </a:solidFill>
        <a:ln w="3175">
          <a:solidFill>
            <a:srgbClr val="FF0000"/>
          </a:solidFill>
        </a:ln>
      </dgm:spPr>
      <dgm:t>
        <a:bodyPr/>
        <a:lstStyle/>
        <a:p>
          <a:r>
            <a:rPr lang="it-IT" dirty="0">
              <a:solidFill>
                <a:srgbClr val="FF0000">
                  <a:alpha val="0"/>
                </a:srgbClr>
              </a:solidFill>
            </a:rPr>
            <a:t>ciao</a:t>
          </a:r>
        </a:p>
      </dgm:t>
    </dgm:pt>
    <dgm:pt modelId="{6A7E1E81-A433-D240-BC10-1CD1F1599C4C}" type="parTrans" cxnId="{077356C7-17DE-AE4A-AD20-53F75D642FDF}">
      <dgm:prSet/>
      <dgm:spPr/>
      <dgm:t>
        <a:bodyPr/>
        <a:lstStyle/>
        <a:p>
          <a:endParaRPr lang="it-IT"/>
        </a:p>
      </dgm:t>
    </dgm:pt>
    <dgm:pt modelId="{DBCEB20D-6C1C-964D-98AC-848D4709D1D7}" type="sibTrans" cxnId="{077356C7-17DE-AE4A-AD20-53F75D642FDF}">
      <dgm:prSet/>
      <dgm:spPr/>
      <dgm:t>
        <a:bodyPr/>
        <a:lstStyle/>
        <a:p>
          <a:endParaRPr lang="it-IT"/>
        </a:p>
      </dgm:t>
    </dgm:pt>
    <dgm:pt modelId="{7496DCDD-DCFF-4E41-A1AC-6F335E2AB8D0}" type="pres">
      <dgm:prSet presAssocID="{CEA95633-19D0-494C-ACA3-550B8469BC6A}" presName="Name0" presStyleCnt="0">
        <dgm:presLayoutVars>
          <dgm:dir/>
          <dgm:resizeHandles val="exact"/>
        </dgm:presLayoutVars>
      </dgm:prSet>
      <dgm:spPr/>
    </dgm:pt>
    <dgm:pt modelId="{7703D3D2-5B3B-844A-B73B-2184575B34E9}" type="pres">
      <dgm:prSet presAssocID="{C3A04FE6-E5FA-6646-A169-DD371C0085E5}" presName="node" presStyleLbl="node1" presStyleIdx="0" presStyleCnt="3" custLinFactNeighborX="3891" custLinFactNeighborY="2179">
        <dgm:presLayoutVars>
          <dgm:bulletEnabled val="1"/>
        </dgm:presLayoutVars>
      </dgm:prSet>
      <dgm:spPr/>
    </dgm:pt>
    <dgm:pt modelId="{7DE6FB6F-0D88-BC41-BC6C-6347478497A0}" type="pres">
      <dgm:prSet presAssocID="{1C8A9BA0-9C31-824B-8582-7973BF5760BB}" presName="sibTrans" presStyleCnt="0"/>
      <dgm:spPr/>
    </dgm:pt>
    <dgm:pt modelId="{133D19F6-83CA-CA40-9C88-AF0453DEC1F8}" type="pres">
      <dgm:prSet presAssocID="{E5C35F6A-DDBA-A44B-85E6-3F91A8F754CE}" presName="node" presStyleLbl="node1" presStyleIdx="1" presStyleCnt="3" custLinFactX="-30479" custLinFactNeighborX="-100000">
        <dgm:presLayoutVars>
          <dgm:bulletEnabled val="1"/>
        </dgm:presLayoutVars>
      </dgm:prSet>
      <dgm:spPr/>
    </dgm:pt>
    <dgm:pt modelId="{C428D34B-ED2A-A745-A840-154135094175}" type="pres">
      <dgm:prSet presAssocID="{44333A5A-F453-E141-84E0-5BBD3D47EB62}" presName="sibTrans" presStyleCnt="0"/>
      <dgm:spPr/>
    </dgm:pt>
    <dgm:pt modelId="{5F113FD4-4DDC-B84F-8090-4D5F78396A15}" type="pres">
      <dgm:prSet presAssocID="{D19D9ABA-063F-F94A-86EC-BCCF43E075E1}" presName="node" presStyleLbl="node1" presStyleIdx="2" presStyleCnt="3" custLinFactX="-61348" custLinFactNeighborX="-100000">
        <dgm:presLayoutVars>
          <dgm:bulletEnabled val="1"/>
        </dgm:presLayoutVars>
      </dgm:prSet>
      <dgm:spPr/>
    </dgm:pt>
  </dgm:ptLst>
  <dgm:cxnLst>
    <dgm:cxn modelId="{A0A6F606-BFAA-D04F-A0AF-05C583F37A09}" srcId="{CEA95633-19D0-494C-ACA3-550B8469BC6A}" destId="{E5C35F6A-DDBA-A44B-85E6-3F91A8F754CE}" srcOrd="1" destOrd="0" parTransId="{C40BD526-BE8B-4044-917B-BF1EF68B20DB}" sibTransId="{44333A5A-F453-E141-84E0-5BBD3D47EB62}"/>
    <dgm:cxn modelId="{42A3B107-A719-4645-AE16-B80A3A1834E3}" type="presOf" srcId="{C3A04FE6-E5FA-6646-A169-DD371C0085E5}" destId="{7703D3D2-5B3B-844A-B73B-2184575B34E9}" srcOrd="0" destOrd="0" presId="urn:microsoft.com/office/officeart/2005/8/layout/hList6"/>
    <dgm:cxn modelId="{6B9C605B-AFC4-6949-8FD6-AD99AD54B3D6}" type="presOf" srcId="{CEA95633-19D0-494C-ACA3-550B8469BC6A}" destId="{7496DCDD-DCFF-4E41-A1AC-6F335E2AB8D0}" srcOrd="0" destOrd="0" presId="urn:microsoft.com/office/officeart/2005/8/layout/hList6"/>
    <dgm:cxn modelId="{FB212396-DBA8-CE4C-92D2-DFF22D2E9036}" srcId="{CEA95633-19D0-494C-ACA3-550B8469BC6A}" destId="{C3A04FE6-E5FA-6646-A169-DD371C0085E5}" srcOrd="0" destOrd="0" parTransId="{3A2CD27F-D49C-D54D-897C-4100AEDAAF4B}" sibTransId="{1C8A9BA0-9C31-824B-8582-7973BF5760BB}"/>
    <dgm:cxn modelId="{D3DFF3A5-8063-E44F-9C3D-F47817B696B1}" type="presOf" srcId="{E5C35F6A-DDBA-A44B-85E6-3F91A8F754CE}" destId="{133D19F6-83CA-CA40-9C88-AF0453DEC1F8}" srcOrd="0" destOrd="0" presId="urn:microsoft.com/office/officeart/2005/8/layout/hList6"/>
    <dgm:cxn modelId="{077356C7-17DE-AE4A-AD20-53F75D642FDF}" srcId="{CEA95633-19D0-494C-ACA3-550B8469BC6A}" destId="{D19D9ABA-063F-F94A-86EC-BCCF43E075E1}" srcOrd="2" destOrd="0" parTransId="{6A7E1E81-A433-D240-BC10-1CD1F1599C4C}" sibTransId="{DBCEB20D-6C1C-964D-98AC-848D4709D1D7}"/>
    <dgm:cxn modelId="{25BDEFED-F627-2E46-94A5-0796EBC2C1A4}" type="presOf" srcId="{D19D9ABA-063F-F94A-86EC-BCCF43E075E1}" destId="{5F113FD4-4DDC-B84F-8090-4D5F78396A15}" srcOrd="0" destOrd="0" presId="urn:microsoft.com/office/officeart/2005/8/layout/hList6"/>
    <dgm:cxn modelId="{2FBFD6A0-6861-CF4B-BCE7-7C234ADAABEB}" type="presParOf" srcId="{7496DCDD-DCFF-4E41-A1AC-6F335E2AB8D0}" destId="{7703D3D2-5B3B-844A-B73B-2184575B34E9}" srcOrd="0" destOrd="0" presId="urn:microsoft.com/office/officeart/2005/8/layout/hList6"/>
    <dgm:cxn modelId="{ABED5969-2050-E341-8BCE-394104595E00}" type="presParOf" srcId="{7496DCDD-DCFF-4E41-A1AC-6F335E2AB8D0}" destId="{7DE6FB6F-0D88-BC41-BC6C-6347478497A0}" srcOrd="1" destOrd="0" presId="urn:microsoft.com/office/officeart/2005/8/layout/hList6"/>
    <dgm:cxn modelId="{B4A7563D-C7C9-2F4D-8B87-F10E3A0B14DE}" type="presParOf" srcId="{7496DCDD-DCFF-4E41-A1AC-6F335E2AB8D0}" destId="{133D19F6-83CA-CA40-9C88-AF0453DEC1F8}" srcOrd="2" destOrd="0" presId="urn:microsoft.com/office/officeart/2005/8/layout/hList6"/>
    <dgm:cxn modelId="{1C830122-0DEB-2B4E-8302-ECAFC3459F29}" type="presParOf" srcId="{7496DCDD-DCFF-4E41-A1AC-6F335E2AB8D0}" destId="{C428D34B-ED2A-A745-A840-154135094175}" srcOrd="3" destOrd="0" presId="urn:microsoft.com/office/officeart/2005/8/layout/hList6"/>
    <dgm:cxn modelId="{F676BEEB-037C-D84B-AE9F-FD721E9F6DD8}" type="presParOf" srcId="{7496DCDD-DCFF-4E41-A1AC-6F335E2AB8D0}" destId="{5F113FD4-4DDC-B84F-8090-4D5F78396A15}" srcOrd="4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4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EA95633-19D0-494C-ACA3-550B8469BC6A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04FE6-E5FA-6646-A169-DD371C0085E5}">
      <dgm:prSet phldrT="[Testo]"/>
      <dgm:spPr>
        <a:solidFill>
          <a:srgbClr val="002060">
            <a:alpha val="23000"/>
          </a:srgbClr>
        </a:solidFill>
        <a:ln w="3175">
          <a:solidFill>
            <a:srgbClr val="002060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1C8A9BA0-9C31-824B-8582-7973BF5760BB}" type="sibTrans" cxnId="{FB212396-DBA8-CE4C-92D2-DFF22D2E9036}">
      <dgm:prSet/>
      <dgm:spPr/>
      <dgm:t>
        <a:bodyPr/>
        <a:lstStyle/>
        <a:p>
          <a:endParaRPr lang="it-IT"/>
        </a:p>
      </dgm:t>
    </dgm:pt>
    <dgm:pt modelId="{3A2CD27F-D49C-D54D-897C-4100AEDAAF4B}" type="parTrans" cxnId="{FB212396-DBA8-CE4C-92D2-DFF22D2E9036}">
      <dgm:prSet/>
      <dgm:spPr/>
      <dgm:t>
        <a:bodyPr/>
        <a:lstStyle/>
        <a:p>
          <a:endParaRPr lang="it-IT"/>
        </a:p>
      </dgm:t>
    </dgm:pt>
    <dgm:pt modelId="{E5C35F6A-DDBA-A44B-85E6-3F91A8F754CE}">
      <dgm:prSet phldrT="[Testo]"/>
      <dgm:spPr>
        <a:solidFill>
          <a:srgbClr val="92D050">
            <a:alpha val="23000"/>
          </a:srgbClr>
        </a:solidFill>
        <a:ln w="3175">
          <a:solidFill>
            <a:schemeClr val="accent6"/>
          </a:solidFill>
        </a:ln>
      </dgm:spPr>
      <dgm:t>
        <a:bodyPr/>
        <a:lstStyle/>
        <a:p>
          <a:r>
            <a:rPr lang="it-IT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gm:t>
    </dgm:pt>
    <dgm:pt modelId="{C40BD526-BE8B-4044-917B-BF1EF68B20DB}" type="parTrans" cxnId="{A0A6F606-BFAA-D04F-A0AF-05C583F37A09}">
      <dgm:prSet/>
      <dgm:spPr/>
      <dgm:t>
        <a:bodyPr/>
        <a:lstStyle/>
        <a:p>
          <a:endParaRPr lang="it-IT"/>
        </a:p>
      </dgm:t>
    </dgm:pt>
    <dgm:pt modelId="{44333A5A-F453-E141-84E0-5BBD3D47EB62}" type="sibTrans" cxnId="{A0A6F606-BFAA-D04F-A0AF-05C583F37A09}">
      <dgm:prSet/>
      <dgm:spPr/>
      <dgm:t>
        <a:bodyPr/>
        <a:lstStyle/>
        <a:p>
          <a:endParaRPr lang="it-IT"/>
        </a:p>
      </dgm:t>
    </dgm:pt>
    <dgm:pt modelId="{D19D9ABA-063F-F94A-86EC-BCCF43E075E1}">
      <dgm:prSet phldrT="[Testo]"/>
      <dgm:spPr>
        <a:solidFill>
          <a:srgbClr val="FF0000">
            <a:alpha val="23000"/>
          </a:srgbClr>
        </a:solidFill>
        <a:ln w="3175">
          <a:solidFill>
            <a:srgbClr val="FF0000"/>
          </a:solidFill>
        </a:ln>
      </dgm:spPr>
      <dgm:t>
        <a:bodyPr/>
        <a:lstStyle/>
        <a:p>
          <a:r>
            <a:rPr lang="it-IT" dirty="0">
              <a:solidFill>
                <a:srgbClr val="FF0000">
                  <a:alpha val="0"/>
                </a:srgbClr>
              </a:solidFill>
            </a:rPr>
            <a:t>ciao</a:t>
          </a:r>
        </a:p>
      </dgm:t>
    </dgm:pt>
    <dgm:pt modelId="{6A7E1E81-A433-D240-BC10-1CD1F1599C4C}" type="parTrans" cxnId="{077356C7-17DE-AE4A-AD20-53F75D642FDF}">
      <dgm:prSet/>
      <dgm:spPr/>
      <dgm:t>
        <a:bodyPr/>
        <a:lstStyle/>
        <a:p>
          <a:endParaRPr lang="it-IT"/>
        </a:p>
      </dgm:t>
    </dgm:pt>
    <dgm:pt modelId="{DBCEB20D-6C1C-964D-98AC-848D4709D1D7}" type="sibTrans" cxnId="{077356C7-17DE-AE4A-AD20-53F75D642FDF}">
      <dgm:prSet/>
      <dgm:spPr/>
      <dgm:t>
        <a:bodyPr/>
        <a:lstStyle/>
        <a:p>
          <a:endParaRPr lang="it-IT"/>
        </a:p>
      </dgm:t>
    </dgm:pt>
    <dgm:pt modelId="{7496DCDD-DCFF-4E41-A1AC-6F335E2AB8D0}" type="pres">
      <dgm:prSet presAssocID="{CEA95633-19D0-494C-ACA3-550B8469BC6A}" presName="Name0" presStyleCnt="0">
        <dgm:presLayoutVars>
          <dgm:dir/>
          <dgm:resizeHandles val="exact"/>
        </dgm:presLayoutVars>
      </dgm:prSet>
      <dgm:spPr/>
    </dgm:pt>
    <dgm:pt modelId="{7703D3D2-5B3B-844A-B73B-2184575B34E9}" type="pres">
      <dgm:prSet presAssocID="{C3A04FE6-E5FA-6646-A169-DD371C0085E5}" presName="node" presStyleLbl="node1" presStyleIdx="0" presStyleCnt="3" custLinFactNeighborX="3891" custLinFactNeighborY="2179">
        <dgm:presLayoutVars>
          <dgm:bulletEnabled val="1"/>
        </dgm:presLayoutVars>
      </dgm:prSet>
      <dgm:spPr/>
    </dgm:pt>
    <dgm:pt modelId="{7DE6FB6F-0D88-BC41-BC6C-6347478497A0}" type="pres">
      <dgm:prSet presAssocID="{1C8A9BA0-9C31-824B-8582-7973BF5760BB}" presName="sibTrans" presStyleCnt="0"/>
      <dgm:spPr/>
    </dgm:pt>
    <dgm:pt modelId="{133D19F6-83CA-CA40-9C88-AF0453DEC1F8}" type="pres">
      <dgm:prSet presAssocID="{E5C35F6A-DDBA-A44B-85E6-3F91A8F754CE}" presName="node" presStyleLbl="node1" presStyleIdx="1" presStyleCnt="3" custLinFactX="-30479" custLinFactNeighborX="-100000">
        <dgm:presLayoutVars>
          <dgm:bulletEnabled val="1"/>
        </dgm:presLayoutVars>
      </dgm:prSet>
      <dgm:spPr/>
    </dgm:pt>
    <dgm:pt modelId="{C428D34B-ED2A-A745-A840-154135094175}" type="pres">
      <dgm:prSet presAssocID="{44333A5A-F453-E141-84E0-5BBD3D47EB62}" presName="sibTrans" presStyleCnt="0"/>
      <dgm:spPr/>
    </dgm:pt>
    <dgm:pt modelId="{5F113FD4-4DDC-B84F-8090-4D5F78396A15}" type="pres">
      <dgm:prSet presAssocID="{D19D9ABA-063F-F94A-86EC-BCCF43E075E1}" presName="node" presStyleLbl="node1" presStyleIdx="2" presStyleCnt="3" custLinFactX="-61348" custLinFactNeighborX="-100000">
        <dgm:presLayoutVars>
          <dgm:bulletEnabled val="1"/>
        </dgm:presLayoutVars>
      </dgm:prSet>
      <dgm:spPr/>
    </dgm:pt>
  </dgm:ptLst>
  <dgm:cxnLst>
    <dgm:cxn modelId="{A0A6F606-BFAA-D04F-A0AF-05C583F37A09}" srcId="{CEA95633-19D0-494C-ACA3-550B8469BC6A}" destId="{E5C35F6A-DDBA-A44B-85E6-3F91A8F754CE}" srcOrd="1" destOrd="0" parTransId="{C40BD526-BE8B-4044-917B-BF1EF68B20DB}" sibTransId="{44333A5A-F453-E141-84E0-5BBD3D47EB62}"/>
    <dgm:cxn modelId="{42A3B107-A719-4645-AE16-B80A3A1834E3}" type="presOf" srcId="{C3A04FE6-E5FA-6646-A169-DD371C0085E5}" destId="{7703D3D2-5B3B-844A-B73B-2184575B34E9}" srcOrd="0" destOrd="0" presId="urn:microsoft.com/office/officeart/2005/8/layout/hList6"/>
    <dgm:cxn modelId="{6B9C605B-AFC4-6949-8FD6-AD99AD54B3D6}" type="presOf" srcId="{CEA95633-19D0-494C-ACA3-550B8469BC6A}" destId="{7496DCDD-DCFF-4E41-A1AC-6F335E2AB8D0}" srcOrd="0" destOrd="0" presId="urn:microsoft.com/office/officeart/2005/8/layout/hList6"/>
    <dgm:cxn modelId="{FB212396-DBA8-CE4C-92D2-DFF22D2E9036}" srcId="{CEA95633-19D0-494C-ACA3-550B8469BC6A}" destId="{C3A04FE6-E5FA-6646-A169-DD371C0085E5}" srcOrd="0" destOrd="0" parTransId="{3A2CD27F-D49C-D54D-897C-4100AEDAAF4B}" sibTransId="{1C8A9BA0-9C31-824B-8582-7973BF5760BB}"/>
    <dgm:cxn modelId="{D3DFF3A5-8063-E44F-9C3D-F47817B696B1}" type="presOf" srcId="{E5C35F6A-DDBA-A44B-85E6-3F91A8F754CE}" destId="{133D19F6-83CA-CA40-9C88-AF0453DEC1F8}" srcOrd="0" destOrd="0" presId="urn:microsoft.com/office/officeart/2005/8/layout/hList6"/>
    <dgm:cxn modelId="{077356C7-17DE-AE4A-AD20-53F75D642FDF}" srcId="{CEA95633-19D0-494C-ACA3-550B8469BC6A}" destId="{D19D9ABA-063F-F94A-86EC-BCCF43E075E1}" srcOrd="2" destOrd="0" parTransId="{6A7E1E81-A433-D240-BC10-1CD1F1599C4C}" sibTransId="{DBCEB20D-6C1C-964D-98AC-848D4709D1D7}"/>
    <dgm:cxn modelId="{25BDEFED-F627-2E46-94A5-0796EBC2C1A4}" type="presOf" srcId="{D19D9ABA-063F-F94A-86EC-BCCF43E075E1}" destId="{5F113FD4-4DDC-B84F-8090-4D5F78396A15}" srcOrd="0" destOrd="0" presId="urn:microsoft.com/office/officeart/2005/8/layout/hList6"/>
    <dgm:cxn modelId="{2FBFD6A0-6861-CF4B-BCE7-7C234ADAABEB}" type="presParOf" srcId="{7496DCDD-DCFF-4E41-A1AC-6F335E2AB8D0}" destId="{7703D3D2-5B3B-844A-B73B-2184575B34E9}" srcOrd="0" destOrd="0" presId="urn:microsoft.com/office/officeart/2005/8/layout/hList6"/>
    <dgm:cxn modelId="{ABED5969-2050-E341-8BCE-394104595E00}" type="presParOf" srcId="{7496DCDD-DCFF-4E41-A1AC-6F335E2AB8D0}" destId="{7DE6FB6F-0D88-BC41-BC6C-6347478497A0}" srcOrd="1" destOrd="0" presId="urn:microsoft.com/office/officeart/2005/8/layout/hList6"/>
    <dgm:cxn modelId="{B4A7563D-C7C9-2F4D-8B87-F10E3A0B14DE}" type="presParOf" srcId="{7496DCDD-DCFF-4E41-A1AC-6F335E2AB8D0}" destId="{133D19F6-83CA-CA40-9C88-AF0453DEC1F8}" srcOrd="2" destOrd="0" presId="urn:microsoft.com/office/officeart/2005/8/layout/hList6"/>
    <dgm:cxn modelId="{1C830122-0DEB-2B4E-8302-ECAFC3459F29}" type="presParOf" srcId="{7496DCDD-DCFF-4E41-A1AC-6F335E2AB8D0}" destId="{C428D34B-ED2A-A745-A840-154135094175}" srcOrd="3" destOrd="0" presId="urn:microsoft.com/office/officeart/2005/8/layout/hList6"/>
    <dgm:cxn modelId="{F676BEEB-037C-D84B-AE9F-FD721E9F6DD8}" type="presParOf" srcId="{7496DCDD-DCFF-4E41-A1AC-6F335E2AB8D0}" destId="{5F113FD4-4DDC-B84F-8090-4D5F78396A15}" srcOrd="4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4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3D3D2-5B3B-844A-B73B-2184575B34E9}">
      <dsp:nvSpPr>
        <dsp:cNvPr id="0" name=""/>
        <dsp:cNvSpPr/>
      </dsp:nvSpPr>
      <dsp:spPr>
        <a:xfrm rot="16200000">
          <a:off x="-368592" y="368935"/>
          <a:ext cx="841745" cy="103874"/>
        </a:xfrm>
        <a:prstGeom prst="flowChartManualOperation">
          <a:avLst/>
        </a:prstGeom>
        <a:solidFill>
          <a:srgbClr val="002060">
            <a:alpha val="23000"/>
          </a:srgbClr>
        </a:solidFill>
        <a:ln w="31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343" y="168349"/>
        <a:ext cx="103874" cy="505047"/>
      </dsp:txXfrm>
    </dsp:sp>
    <dsp:sp modelId="{133D19F6-83CA-CA40-9C88-AF0453DEC1F8}">
      <dsp:nvSpPr>
        <dsp:cNvPr id="0" name=""/>
        <dsp:cNvSpPr/>
      </dsp:nvSpPr>
      <dsp:spPr>
        <a:xfrm rot="16200000">
          <a:off x="-296680" y="368935"/>
          <a:ext cx="841745" cy="103874"/>
        </a:xfrm>
        <a:prstGeom prst="flowChartManualOperation">
          <a:avLst/>
        </a:prstGeom>
        <a:solidFill>
          <a:srgbClr val="92D050">
            <a:alpha val="23000"/>
          </a:srgbClr>
        </a:solidFill>
        <a:ln w="31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72255" y="168349"/>
        <a:ext cx="103874" cy="505047"/>
      </dsp:txXfrm>
    </dsp:sp>
    <dsp:sp modelId="{5F113FD4-4DDC-B84F-8090-4D5F78396A15}">
      <dsp:nvSpPr>
        <dsp:cNvPr id="0" name=""/>
        <dsp:cNvSpPr/>
      </dsp:nvSpPr>
      <dsp:spPr>
        <a:xfrm rot="16200000">
          <a:off x="-217080" y="368935"/>
          <a:ext cx="841745" cy="103874"/>
        </a:xfrm>
        <a:prstGeom prst="flowChartManualOperation">
          <a:avLst/>
        </a:prstGeom>
        <a:solidFill>
          <a:srgbClr val="FF0000">
            <a:alpha val="23000"/>
          </a:srgbClr>
        </a:solidFill>
        <a:ln w="31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rgbClr val="FF0000">
                  <a:alpha val="0"/>
                </a:srgbClr>
              </a:solidFill>
            </a:rPr>
            <a:t>ciao</a:t>
          </a:r>
        </a:p>
      </dsp:txBody>
      <dsp:txXfrm rot="5400000">
        <a:off x="151855" y="168349"/>
        <a:ext cx="103874" cy="50504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3D3D2-5B3B-844A-B73B-2184575B34E9}">
      <dsp:nvSpPr>
        <dsp:cNvPr id="0" name=""/>
        <dsp:cNvSpPr/>
      </dsp:nvSpPr>
      <dsp:spPr>
        <a:xfrm rot="16200000">
          <a:off x="-368592" y="368935"/>
          <a:ext cx="841745" cy="103874"/>
        </a:xfrm>
        <a:prstGeom prst="flowChartManualOperation">
          <a:avLst/>
        </a:prstGeom>
        <a:solidFill>
          <a:srgbClr val="002060">
            <a:alpha val="23000"/>
          </a:srgbClr>
        </a:solidFill>
        <a:ln w="31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343" y="168349"/>
        <a:ext cx="103874" cy="505047"/>
      </dsp:txXfrm>
    </dsp:sp>
    <dsp:sp modelId="{133D19F6-83CA-CA40-9C88-AF0453DEC1F8}">
      <dsp:nvSpPr>
        <dsp:cNvPr id="0" name=""/>
        <dsp:cNvSpPr/>
      </dsp:nvSpPr>
      <dsp:spPr>
        <a:xfrm rot="16200000">
          <a:off x="-296680" y="368935"/>
          <a:ext cx="841745" cy="103874"/>
        </a:xfrm>
        <a:prstGeom prst="flowChartManualOperation">
          <a:avLst/>
        </a:prstGeom>
        <a:solidFill>
          <a:srgbClr val="92D050">
            <a:alpha val="23000"/>
          </a:srgbClr>
        </a:solidFill>
        <a:ln w="31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72255" y="168349"/>
        <a:ext cx="103874" cy="505047"/>
      </dsp:txXfrm>
    </dsp:sp>
    <dsp:sp modelId="{5F113FD4-4DDC-B84F-8090-4D5F78396A15}">
      <dsp:nvSpPr>
        <dsp:cNvPr id="0" name=""/>
        <dsp:cNvSpPr/>
      </dsp:nvSpPr>
      <dsp:spPr>
        <a:xfrm rot="16200000">
          <a:off x="-217080" y="368935"/>
          <a:ext cx="841745" cy="103874"/>
        </a:xfrm>
        <a:prstGeom prst="flowChartManualOperation">
          <a:avLst/>
        </a:prstGeom>
        <a:solidFill>
          <a:srgbClr val="FF0000">
            <a:alpha val="23000"/>
          </a:srgbClr>
        </a:solidFill>
        <a:ln w="31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rgbClr val="FF0000">
                  <a:alpha val="0"/>
                </a:srgbClr>
              </a:solidFill>
            </a:rPr>
            <a:t>ciao</a:t>
          </a:r>
        </a:p>
      </dsp:txBody>
      <dsp:txXfrm rot="5400000">
        <a:off x="151855" y="168349"/>
        <a:ext cx="103874" cy="50504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3D3D2-5B3B-844A-B73B-2184575B34E9}">
      <dsp:nvSpPr>
        <dsp:cNvPr id="0" name=""/>
        <dsp:cNvSpPr/>
      </dsp:nvSpPr>
      <dsp:spPr>
        <a:xfrm rot="16200000">
          <a:off x="-368592" y="368935"/>
          <a:ext cx="841745" cy="103874"/>
        </a:xfrm>
        <a:prstGeom prst="flowChartManualOperation">
          <a:avLst/>
        </a:prstGeom>
        <a:solidFill>
          <a:srgbClr val="002060">
            <a:alpha val="23000"/>
          </a:srgbClr>
        </a:solidFill>
        <a:ln w="31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343" y="168349"/>
        <a:ext cx="103874" cy="505047"/>
      </dsp:txXfrm>
    </dsp:sp>
    <dsp:sp modelId="{133D19F6-83CA-CA40-9C88-AF0453DEC1F8}">
      <dsp:nvSpPr>
        <dsp:cNvPr id="0" name=""/>
        <dsp:cNvSpPr/>
      </dsp:nvSpPr>
      <dsp:spPr>
        <a:xfrm rot="16200000">
          <a:off x="-296680" y="368935"/>
          <a:ext cx="841745" cy="103874"/>
        </a:xfrm>
        <a:prstGeom prst="flowChartManualOperation">
          <a:avLst/>
        </a:prstGeom>
        <a:solidFill>
          <a:srgbClr val="92D050">
            <a:alpha val="23000"/>
          </a:srgbClr>
        </a:solidFill>
        <a:ln w="31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72255" y="168349"/>
        <a:ext cx="103874" cy="505047"/>
      </dsp:txXfrm>
    </dsp:sp>
    <dsp:sp modelId="{5F113FD4-4DDC-B84F-8090-4D5F78396A15}">
      <dsp:nvSpPr>
        <dsp:cNvPr id="0" name=""/>
        <dsp:cNvSpPr/>
      </dsp:nvSpPr>
      <dsp:spPr>
        <a:xfrm rot="16200000">
          <a:off x="-217080" y="368935"/>
          <a:ext cx="841745" cy="103874"/>
        </a:xfrm>
        <a:prstGeom prst="flowChartManualOperation">
          <a:avLst/>
        </a:prstGeom>
        <a:solidFill>
          <a:srgbClr val="FF0000">
            <a:alpha val="23000"/>
          </a:srgbClr>
        </a:solidFill>
        <a:ln w="31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rgbClr val="FF0000">
                  <a:alpha val="0"/>
                </a:srgbClr>
              </a:solidFill>
            </a:rPr>
            <a:t>ciao</a:t>
          </a:r>
        </a:p>
      </dsp:txBody>
      <dsp:txXfrm rot="5400000">
        <a:off x="151855" y="168349"/>
        <a:ext cx="103874" cy="50504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3D3D2-5B3B-844A-B73B-2184575B34E9}">
      <dsp:nvSpPr>
        <dsp:cNvPr id="0" name=""/>
        <dsp:cNvSpPr/>
      </dsp:nvSpPr>
      <dsp:spPr>
        <a:xfrm rot="16200000">
          <a:off x="-368592" y="368935"/>
          <a:ext cx="841745" cy="103874"/>
        </a:xfrm>
        <a:prstGeom prst="flowChartManualOperation">
          <a:avLst/>
        </a:prstGeom>
        <a:solidFill>
          <a:srgbClr val="002060">
            <a:alpha val="23000"/>
          </a:srgbClr>
        </a:solidFill>
        <a:ln w="31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343" y="168349"/>
        <a:ext cx="103874" cy="505047"/>
      </dsp:txXfrm>
    </dsp:sp>
    <dsp:sp modelId="{133D19F6-83CA-CA40-9C88-AF0453DEC1F8}">
      <dsp:nvSpPr>
        <dsp:cNvPr id="0" name=""/>
        <dsp:cNvSpPr/>
      </dsp:nvSpPr>
      <dsp:spPr>
        <a:xfrm rot="16200000">
          <a:off x="-296680" y="368935"/>
          <a:ext cx="841745" cy="103874"/>
        </a:xfrm>
        <a:prstGeom prst="flowChartManualOperation">
          <a:avLst/>
        </a:prstGeom>
        <a:solidFill>
          <a:srgbClr val="92D050">
            <a:alpha val="23000"/>
          </a:srgbClr>
        </a:solidFill>
        <a:ln w="31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72255" y="168349"/>
        <a:ext cx="103874" cy="505047"/>
      </dsp:txXfrm>
    </dsp:sp>
    <dsp:sp modelId="{5F113FD4-4DDC-B84F-8090-4D5F78396A15}">
      <dsp:nvSpPr>
        <dsp:cNvPr id="0" name=""/>
        <dsp:cNvSpPr/>
      </dsp:nvSpPr>
      <dsp:spPr>
        <a:xfrm rot="16200000">
          <a:off x="-217080" y="368935"/>
          <a:ext cx="841745" cy="103874"/>
        </a:xfrm>
        <a:prstGeom prst="flowChartManualOperation">
          <a:avLst/>
        </a:prstGeom>
        <a:solidFill>
          <a:srgbClr val="FF0000">
            <a:alpha val="23000"/>
          </a:srgbClr>
        </a:solidFill>
        <a:ln w="31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rgbClr val="FF0000">
                  <a:alpha val="0"/>
                </a:srgbClr>
              </a:solidFill>
            </a:rPr>
            <a:t>ciao</a:t>
          </a:r>
        </a:p>
      </dsp:txBody>
      <dsp:txXfrm rot="5400000">
        <a:off x="151855" y="168349"/>
        <a:ext cx="103874" cy="50504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3D3D2-5B3B-844A-B73B-2184575B34E9}">
      <dsp:nvSpPr>
        <dsp:cNvPr id="0" name=""/>
        <dsp:cNvSpPr/>
      </dsp:nvSpPr>
      <dsp:spPr>
        <a:xfrm rot="16200000">
          <a:off x="-368592" y="368935"/>
          <a:ext cx="841745" cy="103874"/>
        </a:xfrm>
        <a:prstGeom prst="flowChartManualOperation">
          <a:avLst/>
        </a:prstGeom>
        <a:solidFill>
          <a:srgbClr val="002060">
            <a:alpha val="23000"/>
          </a:srgbClr>
        </a:solidFill>
        <a:ln w="31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343" y="168349"/>
        <a:ext cx="103874" cy="505047"/>
      </dsp:txXfrm>
    </dsp:sp>
    <dsp:sp modelId="{133D19F6-83CA-CA40-9C88-AF0453DEC1F8}">
      <dsp:nvSpPr>
        <dsp:cNvPr id="0" name=""/>
        <dsp:cNvSpPr/>
      </dsp:nvSpPr>
      <dsp:spPr>
        <a:xfrm rot="16200000">
          <a:off x="-296680" y="368935"/>
          <a:ext cx="841745" cy="103874"/>
        </a:xfrm>
        <a:prstGeom prst="flowChartManualOperation">
          <a:avLst/>
        </a:prstGeom>
        <a:solidFill>
          <a:srgbClr val="92D050">
            <a:alpha val="23000"/>
          </a:srgbClr>
        </a:solidFill>
        <a:ln w="31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72255" y="168349"/>
        <a:ext cx="103874" cy="505047"/>
      </dsp:txXfrm>
    </dsp:sp>
    <dsp:sp modelId="{5F113FD4-4DDC-B84F-8090-4D5F78396A15}">
      <dsp:nvSpPr>
        <dsp:cNvPr id="0" name=""/>
        <dsp:cNvSpPr/>
      </dsp:nvSpPr>
      <dsp:spPr>
        <a:xfrm rot="16200000">
          <a:off x="-217080" y="368935"/>
          <a:ext cx="841745" cy="103874"/>
        </a:xfrm>
        <a:prstGeom prst="flowChartManualOperation">
          <a:avLst/>
        </a:prstGeom>
        <a:solidFill>
          <a:srgbClr val="FF0000">
            <a:alpha val="23000"/>
          </a:srgbClr>
        </a:solidFill>
        <a:ln w="31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rgbClr val="FF0000">
                  <a:alpha val="0"/>
                </a:srgbClr>
              </a:solidFill>
            </a:rPr>
            <a:t>ciao</a:t>
          </a:r>
        </a:p>
      </dsp:txBody>
      <dsp:txXfrm rot="5400000">
        <a:off x="151855" y="168349"/>
        <a:ext cx="103874" cy="50504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3D3D2-5B3B-844A-B73B-2184575B34E9}">
      <dsp:nvSpPr>
        <dsp:cNvPr id="0" name=""/>
        <dsp:cNvSpPr/>
      </dsp:nvSpPr>
      <dsp:spPr>
        <a:xfrm rot="16200000">
          <a:off x="-368592" y="368935"/>
          <a:ext cx="841745" cy="103874"/>
        </a:xfrm>
        <a:prstGeom prst="flowChartManualOperation">
          <a:avLst/>
        </a:prstGeom>
        <a:solidFill>
          <a:srgbClr val="002060">
            <a:alpha val="23000"/>
          </a:srgbClr>
        </a:solidFill>
        <a:ln w="31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343" y="168349"/>
        <a:ext cx="103874" cy="505047"/>
      </dsp:txXfrm>
    </dsp:sp>
    <dsp:sp modelId="{133D19F6-83CA-CA40-9C88-AF0453DEC1F8}">
      <dsp:nvSpPr>
        <dsp:cNvPr id="0" name=""/>
        <dsp:cNvSpPr/>
      </dsp:nvSpPr>
      <dsp:spPr>
        <a:xfrm rot="16200000">
          <a:off x="-296680" y="368935"/>
          <a:ext cx="841745" cy="103874"/>
        </a:xfrm>
        <a:prstGeom prst="flowChartManualOperation">
          <a:avLst/>
        </a:prstGeom>
        <a:solidFill>
          <a:srgbClr val="92D050">
            <a:alpha val="23000"/>
          </a:srgbClr>
        </a:solidFill>
        <a:ln w="31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72255" y="168349"/>
        <a:ext cx="103874" cy="505047"/>
      </dsp:txXfrm>
    </dsp:sp>
    <dsp:sp modelId="{5F113FD4-4DDC-B84F-8090-4D5F78396A15}">
      <dsp:nvSpPr>
        <dsp:cNvPr id="0" name=""/>
        <dsp:cNvSpPr/>
      </dsp:nvSpPr>
      <dsp:spPr>
        <a:xfrm rot="16200000">
          <a:off x="-217080" y="368935"/>
          <a:ext cx="841745" cy="103874"/>
        </a:xfrm>
        <a:prstGeom prst="flowChartManualOperation">
          <a:avLst/>
        </a:prstGeom>
        <a:solidFill>
          <a:srgbClr val="FF0000">
            <a:alpha val="23000"/>
          </a:srgbClr>
        </a:solidFill>
        <a:ln w="31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rgbClr val="FF0000">
                  <a:alpha val="0"/>
                </a:srgbClr>
              </a:solidFill>
            </a:rPr>
            <a:t>ciao</a:t>
          </a:r>
        </a:p>
      </dsp:txBody>
      <dsp:txXfrm rot="5400000">
        <a:off x="151855" y="168349"/>
        <a:ext cx="103874" cy="50504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3D3D2-5B3B-844A-B73B-2184575B34E9}">
      <dsp:nvSpPr>
        <dsp:cNvPr id="0" name=""/>
        <dsp:cNvSpPr/>
      </dsp:nvSpPr>
      <dsp:spPr>
        <a:xfrm rot="16200000">
          <a:off x="-368592" y="368935"/>
          <a:ext cx="841745" cy="103874"/>
        </a:xfrm>
        <a:prstGeom prst="flowChartManualOperation">
          <a:avLst/>
        </a:prstGeom>
        <a:solidFill>
          <a:srgbClr val="002060">
            <a:alpha val="23000"/>
          </a:srgbClr>
        </a:solidFill>
        <a:ln w="31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343" y="168349"/>
        <a:ext cx="103874" cy="505047"/>
      </dsp:txXfrm>
    </dsp:sp>
    <dsp:sp modelId="{133D19F6-83CA-CA40-9C88-AF0453DEC1F8}">
      <dsp:nvSpPr>
        <dsp:cNvPr id="0" name=""/>
        <dsp:cNvSpPr/>
      </dsp:nvSpPr>
      <dsp:spPr>
        <a:xfrm rot="16200000">
          <a:off x="-296680" y="368935"/>
          <a:ext cx="841745" cy="103874"/>
        </a:xfrm>
        <a:prstGeom prst="flowChartManualOperation">
          <a:avLst/>
        </a:prstGeom>
        <a:solidFill>
          <a:srgbClr val="92D050">
            <a:alpha val="23000"/>
          </a:srgbClr>
        </a:solidFill>
        <a:ln w="31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72255" y="168349"/>
        <a:ext cx="103874" cy="505047"/>
      </dsp:txXfrm>
    </dsp:sp>
    <dsp:sp modelId="{5F113FD4-4DDC-B84F-8090-4D5F78396A15}">
      <dsp:nvSpPr>
        <dsp:cNvPr id="0" name=""/>
        <dsp:cNvSpPr/>
      </dsp:nvSpPr>
      <dsp:spPr>
        <a:xfrm rot="16200000">
          <a:off x="-217080" y="368935"/>
          <a:ext cx="841745" cy="103874"/>
        </a:xfrm>
        <a:prstGeom prst="flowChartManualOperation">
          <a:avLst/>
        </a:prstGeom>
        <a:solidFill>
          <a:srgbClr val="FF0000">
            <a:alpha val="23000"/>
          </a:srgbClr>
        </a:solidFill>
        <a:ln w="31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rgbClr val="FF0000">
                  <a:alpha val="0"/>
                </a:srgbClr>
              </a:solidFill>
            </a:rPr>
            <a:t>ciao</a:t>
          </a:r>
        </a:p>
      </dsp:txBody>
      <dsp:txXfrm rot="5400000">
        <a:off x="151855" y="168349"/>
        <a:ext cx="103874" cy="50504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3D3D2-5B3B-844A-B73B-2184575B34E9}">
      <dsp:nvSpPr>
        <dsp:cNvPr id="0" name=""/>
        <dsp:cNvSpPr/>
      </dsp:nvSpPr>
      <dsp:spPr>
        <a:xfrm rot="16200000">
          <a:off x="-368592" y="368935"/>
          <a:ext cx="841745" cy="103874"/>
        </a:xfrm>
        <a:prstGeom prst="flowChartManualOperation">
          <a:avLst/>
        </a:prstGeom>
        <a:solidFill>
          <a:srgbClr val="002060">
            <a:alpha val="23000"/>
          </a:srgbClr>
        </a:solidFill>
        <a:ln w="31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343" y="168349"/>
        <a:ext cx="103874" cy="505047"/>
      </dsp:txXfrm>
    </dsp:sp>
    <dsp:sp modelId="{133D19F6-83CA-CA40-9C88-AF0453DEC1F8}">
      <dsp:nvSpPr>
        <dsp:cNvPr id="0" name=""/>
        <dsp:cNvSpPr/>
      </dsp:nvSpPr>
      <dsp:spPr>
        <a:xfrm rot="16200000">
          <a:off x="-296680" y="368935"/>
          <a:ext cx="841745" cy="103874"/>
        </a:xfrm>
        <a:prstGeom prst="flowChartManualOperation">
          <a:avLst/>
        </a:prstGeom>
        <a:solidFill>
          <a:srgbClr val="92D050">
            <a:alpha val="23000"/>
          </a:srgbClr>
        </a:solidFill>
        <a:ln w="31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72255" y="168349"/>
        <a:ext cx="103874" cy="505047"/>
      </dsp:txXfrm>
    </dsp:sp>
    <dsp:sp modelId="{5F113FD4-4DDC-B84F-8090-4D5F78396A15}">
      <dsp:nvSpPr>
        <dsp:cNvPr id="0" name=""/>
        <dsp:cNvSpPr/>
      </dsp:nvSpPr>
      <dsp:spPr>
        <a:xfrm rot="16200000">
          <a:off x="-217080" y="368935"/>
          <a:ext cx="841745" cy="103874"/>
        </a:xfrm>
        <a:prstGeom prst="flowChartManualOperation">
          <a:avLst/>
        </a:prstGeom>
        <a:solidFill>
          <a:srgbClr val="FF0000">
            <a:alpha val="23000"/>
          </a:srgbClr>
        </a:solidFill>
        <a:ln w="31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rgbClr val="FF0000">
                  <a:alpha val="0"/>
                </a:srgbClr>
              </a:solidFill>
            </a:rPr>
            <a:t>ciao</a:t>
          </a:r>
        </a:p>
      </dsp:txBody>
      <dsp:txXfrm rot="5400000">
        <a:off x="151855" y="168349"/>
        <a:ext cx="103874" cy="50504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3D3D2-5B3B-844A-B73B-2184575B34E9}">
      <dsp:nvSpPr>
        <dsp:cNvPr id="0" name=""/>
        <dsp:cNvSpPr/>
      </dsp:nvSpPr>
      <dsp:spPr>
        <a:xfrm rot="16200000">
          <a:off x="-368592" y="368935"/>
          <a:ext cx="841745" cy="103874"/>
        </a:xfrm>
        <a:prstGeom prst="flowChartManualOperation">
          <a:avLst/>
        </a:prstGeom>
        <a:solidFill>
          <a:srgbClr val="002060">
            <a:alpha val="23000"/>
          </a:srgbClr>
        </a:solidFill>
        <a:ln w="31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343" y="168349"/>
        <a:ext cx="103874" cy="505047"/>
      </dsp:txXfrm>
    </dsp:sp>
    <dsp:sp modelId="{133D19F6-83CA-CA40-9C88-AF0453DEC1F8}">
      <dsp:nvSpPr>
        <dsp:cNvPr id="0" name=""/>
        <dsp:cNvSpPr/>
      </dsp:nvSpPr>
      <dsp:spPr>
        <a:xfrm rot="16200000">
          <a:off x="-296680" y="368935"/>
          <a:ext cx="841745" cy="103874"/>
        </a:xfrm>
        <a:prstGeom prst="flowChartManualOperation">
          <a:avLst/>
        </a:prstGeom>
        <a:solidFill>
          <a:srgbClr val="92D050">
            <a:alpha val="23000"/>
          </a:srgbClr>
        </a:solidFill>
        <a:ln w="31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72255" y="168349"/>
        <a:ext cx="103874" cy="505047"/>
      </dsp:txXfrm>
    </dsp:sp>
    <dsp:sp modelId="{5F113FD4-4DDC-B84F-8090-4D5F78396A15}">
      <dsp:nvSpPr>
        <dsp:cNvPr id="0" name=""/>
        <dsp:cNvSpPr/>
      </dsp:nvSpPr>
      <dsp:spPr>
        <a:xfrm rot="16200000">
          <a:off x="-217080" y="368935"/>
          <a:ext cx="841745" cy="103874"/>
        </a:xfrm>
        <a:prstGeom prst="flowChartManualOperation">
          <a:avLst/>
        </a:prstGeom>
        <a:solidFill>
          <a:srgbClr val="FF0000">
            <a:alpha val="23000"/>
          </a:srgbClr>
        </a:solidFill>
        <a:ln w="31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rgbClr val="FF0000">
                  <a:alpha val="0"/>
                </a:srgbClr>
              </a:solidFill>
            </a:rPr>
            <a:t>ciao</a:t>
          </a:r>
        </a:p>
      </dsp:txBody>
      <dsp:txXfrm rot="5400000">
        <a:off x="151855" y="168349"/>
        <a:ext cx="103874" cy="50504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3D3D2-5B3B-844A-B73B-2184575B34E9}">
      <dsp:nvSpPr>
        <dsp:cNvPr id="0" name=""/>
        <dsp:cNvSpPr/>
      </dsp:nvSpPr>
      <dsp:spPr>
        <a:xfrm rot="16200000">
          <a:off x="-368592" y="368935"/>
          <a:ext cx="841745" cy="103874"/>
        </a:xfrm>
        <a:prstGeom prst="flowChartManualOperation">
          <a:avLst/>
        </a:prstGeom>
        <a:solidFill>
          <a:srgbClr val="002060">
            <a:alpha val="23000"/>
          </a:srgbClr>
        </a:solidFill>
        <a:ln w="31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343" y="168349"/>
        <a:ext cx="103874" cy="505047"/>
      </dsp:txXfrm>
    </dsp:sp>
    <dsp:sp modelId="{133D19F6-83CA-CA40-9C88-AF0453DEC1F8}">
      <dsp:nvSpPr>
        <dsp:cNvPr id="0" name=""/>
        <dsp:cNvSpPr/>
      </dsp:nvSpPr>
      <dsp:spPr>
        <a:xfrm rot="16200000">
          <a:off x="-296680" y="368935"/>
          <a:ext cx="841745" cy="103874"/>
        </a:xfrm>
        <a:prstGeom prst="flowChartManualOperation">
          <a:avLst/>
        </a:prstGeom>
        <a:solidFill>
          <a:srgbClr val="92D050">
            <a:alpha val="23000"/>
          </a:srgbClr>
        </a:solidFill>
        <a:ln w="31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72255" y="168349"/>
        <a:ext cx="103874" cy="505047"/>
      </dsp:txXfrm>
    </dsp:sp>
    <dsp:sp modelId="{5F113FD4-4DDC-B84F-8090-4D5F78396A15}">
      <dsp:nvSpPr>
        <dsp:cNvPr id="0" name=""/>
        <dsp:cNvSpPr/>
      </dsp:nvSpPr>
      <dsp:spPr>
        <a:xfrm rot="16200000">
          <a:off x="-217080" y="368935"/>
          <a:ext cx="841745" cy="103874"/>
        </a:xfrm>
        <a:prstGeom prst="flowChartManualOperation">
          <a:avLst/>
        </a:prstGeom>
        <a:solidFill>
          <a:srgbClr val="FF0000">
            <a:alpha val="23000"/>
          </a:srgbClr>
        </a:solidFill>
        <a:ln w="31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rgbClr val="FF0000">
                  <a:alpha val="0"/>
                </a:srgbClr>
              </a:solidFill>
            </a:rPr>
            <a:t>ciao</a:t>
          </a:r>
        </a:p>
      </dsp:txBody>
      <dsp:txXfrm rot="5400000">
        <a:off x="151855" y="168349"/>
        <a:ext cx="103874" cy="50504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3D3D2-5B3B-844A-B73B-2184575B34E9}">
      <dsp:nvSpPr>
        <dsp:cNvPr id="0" name=""/>
        <dsp:cNvSpPr/>
      </dsp:nvSpPr>
      <dsp:spPr>
        <a:xfrm rot="16200000">
          <a:off x="-368592" y="368935"/>
          <a:ext cx="841745" cy="103874"/>
        </a:xfrm>
        <a:prstGeom prst="flowChartManualOperation">
          <a:avLst/>
        </a:prstGeom>
        <a:solidFill>
          <a:srgbClr val="002060">
            <a:alpha val="23000"/>
          </a:srgbClr>
        </a:solidFill>
        <a:ln w="31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343" y="168349"/>
        <a:ext cx="103874" cy="505047"/>
      </dsp:txXfrm>
    </dsp:sp>
    <dsp:sp modelId="{133D19F6-83CA-CA40-9C88-AF0453DEC1F8}">
      <dsp:nvSpPr>
        <dsp:cNvPr id="0" name=""/>
        <dsp:cNvSpPr/>
      </dsp:nvSpPr>
      <dsp:spPr>
        <a:xfrm rot="16200000">
          <a:off x="-296680" y="368935"/>
          <a:ext cx="841745" cy="103874"/>
        </a:xfrm>
        <a:prstGeom prst="flowChartManualOperation">
          <a:avLst/>
        </a:prstGeom>
        <a:solidFill>
          <a:srgbClr val="92D050">
            <a:alpha val="23000"/>
          </a:srgbClr>
        </a:solidFill>
        <a:ln w="31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72255" y="168349"/>
        <a:ext cx="103874" cy="505047"/>
      </dsp:txXfrm>
    </dsp:sp>
    <dsp:sp modelId="{5F113FD4-4DDC-B84F-8090-4D5F78396A15}">
      <dsp:nvSpPr>
        <dsp:cNvPr id="0" name=""/>
        <dsp:cNvSpPr/>
      </dsp:nvSpPr>
      <dsp:spPr>
        <a:xfrm rot="16200000">
          <a:off x="-217080" y="368935"/>
          <a:ext cx="841745" cy="103874"/>
        </a:xfrm>
        <a:prstGeom prst="flowChartManualOperation">
          <a:avLst/>
        </a:prstGeom>
        <a:solidFill>
          <a:srgbClr val="FF0000">
            <a:alpha val="23000"/>
          </a:srgbClr>
        </a:solidFill>
        <a:ln w="31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rgbClr val="FF0000">
                  <a:alpha val="0"/>
                </a:srgbClr>
              </a:solidFill>
            </a:rPr>
            <a:t>ciao</a:t>
          </a:r>
        </a:p>
      </dsp:txBody>
      <dsp:txXfrm rot="5400000">
        <a:off x="151855" y="168349"/>
        <a:ext cx="103874" cy="5050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3D3D2-5B3B-844A-B73B-2184575B34E9}">
      <dsp:nvSpPr>
        <dsp:cNvPr id="0" name=""/>
        <dsp:cNvSpPr/>
      </dsp:nvSpPr>
      <dsp:spPr>
        <a:xfrm rot="16200000">
          <a:off x="-368592" y="368935"/>
          <a:ext cx="841745" cy="103874"/>
        </a:xfrm>
        <a:prstGeom prst="flowChartManualOperation">
          <a:avLst/>
        </a:prstGeom>
        <a:solidFill>
          <a:srgbClr val="002060">
            <a:alpha val="23000"/>
          </a:srgbClr>
        </a:solidFill>
        <a:ln w="31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343" y="168349"/>
        <a:ext cx="103874" cy="505047"/>
      </dsp:txXfrm>
    </dsp:sp>
    <dsp:sp modelId="{133D19F6-83CA-CA40-9C88-AF0453DEC1F8}">
      <dsp:nvSpPr>
        <dsp:cNvPr id="0" name=""/>
        <dsp:cNvSpPr/>
      </dsp:nvSpPr>
      <dsp:spPr>
        <a:xfrm rot="16200000">
          <a:off x="-296680" y="368935"/>
          <a:ext cx="841745" cy="103874"/>
        </a:xfrm>
        <a:prstGeom prst="flowChartManualOperation">
          <a:avLst/>
        </a:prstGeom>
        <a:solidFill>
          <a:srgbClr val="92D050">
            <a:alpha val="23000"/>
          </a:srgbClr>
        </a:solidFill>
        <a:ln w="31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72255" y="168349"/>
        <a:ext cx="103874" cy="505047"/>
      </dsp:txXfrm>
    </dsp:sp>
    <dsp:sp modelId="{5F113FD4-4DDC-B84F-8090-4D5F78396A15}">
      <dsp:nvSpPr>
        <dsp:cNvPr id="0" name=""/>
        <dsp:cNvSpPr/>
      </dsp:nvSpPr>
      <dsp:spPr>
        <a:xfrm rot="16200000">
          <a:off x="-217080" y="368935"/>
          <a:ext cx="841745" cy="103874"/>
        </a:xfrm>
        <a:prstGeom prst="flowChartManualOperation">
          <a:avLst/>
        </a:prstGeom>
        <a:solidFill>
          <a:srgbClr val="FF0000">
            <a:alpha val="23000"/>
          </a:srgbClr>
        </a:solidFill>
        <a:ln w="31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rgbClr val="FF0000">
                  <a:alpha val="0"/>
                </a:srgbClr>
              </a:solidFill>
            </a:rPr>
            <a:t>ciao</a:t>
          </a:r>
        </a:p>
      </dsp:txBody>
      <dsp:txXfrm rot="5400000">
        <a:off x="151855" y="168349"/>
        <a:ext cx="103874" cy="505047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3D3D2-5B3B-844A-B73B-2184575B34E9}">
      <dsp:nvSpPr>
        <dsp:cNvPr id="0" name=""/>
        <dsp:cNvSpPr/>
      </dsp:nvSpPr>
      <dsp:spPr>
        <a:xfrm rot="16200000">
          <a:off x="-368592" y="368935"/>
          <a:ext cx="841745" cy="103874"/>
        </a:xfrm>
        <a:prstGeom prst="flowChartManualOperation">
          <a:avLst/>
        </a:prstGeom>
        <a:solidFill>
          <a:srgbClr val="002060">
            <a:alpha val="23000"/>
          </a:srgbClr>
        </a:solidFill>
        <a:ln w="31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343" y="168349"/>
        <a:ext cx="103874" cy="505047"/>
      </dsp:txXfrm>
    </dsp:sp>
    <dsp:sp modelId="{133D19F6-83CA-CA40-9C88-AF0453DEC1F8}">
      <dsp:nvSpPr>
        <dsp:cNvPr id="0" name=""/>
        <dsp:cNvSpPr/>
      </dsp:nvSpPr>
      <dsp:spPr>
        <a:xfrm rot="16200000">
          <a:off x="-296680" y="368935"/>
          <a:ext cx="841745" cy="103874"/>
        </a:xfrm>
        <a:prstGeom prst="flowChartManualOperation">
          <a:avLst/>
        </a:prstGeom>
        <a:solidFill>
          <a:srgbClr val="92D050">
            <a:alpha val="23000"/>
          </a:srgbClr>
        </a:solidFill>
        <a:ln w="31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72255" y="168349"/>
        <a:ext cx="103874" cy="505047"/>
      </dsp:txXfrm>
    </dsp:sp>
    <dsp:sp modelId="{5F113FD4-4DDC-B84F-8090-4D5F78396A15}">
      <dsp:nvSpPr>
        <dsp:cNvPr id="0" name=""/>
        <dsp:cNvSpPr/>
      </dsp:nvSpPr>
      <dsp:spPr>
        <a:xfrm rot="16200000">
          <a:off x="-217080" y="368935"/>
          <a:ext cx="841745" cy="103874"/>
        </a:xfrm>
        <a:prstGeom prst="flowChartManualOperation">
          <a:avLst/>
        </a:prstGeom>
        <a:solidFill>
          <a:srgbClr val="FF0000">
            <a:alpha val="23000"/>
          </a:srgbClr>
        </a:solidFill>
        <a:ln w="31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rgbClr val="FF0000">
                  <a:alpha val="0"/>
                </a:srgbClr>
              </a:solidFill>
            </a:rPr>
            <a:t>ciao</a:t>
          </a:r>
        </a:p>
      </dsp:txBody>
      <dsp:txXfrm rot="5400000">
        <a:off x="151855" y="168349"/>
        <a:ext cx="103874" cy="505047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3D3D2-5B3B-844A-B73B-2184575B34E9}">
      <dsp:nvSpPr>
        <dsp:cNvPr id="0" name=""/>
        <dsp:cNvSpPr/>
      </dsp:nvSpPr>
      <dsp:spPr>
        <a:xfrm rot="16200000">
          <a:off x="-368592" y="368935"/>
          <a:ext cx="841745" cy="103874"/>
        </a:xfrm>
        <a:prstGeom prst="flowChartManualOperation">
          <a:avLst/>
        </a:prstGeom>
        <a:solidFill>
          <a:srgbClr val="002060">
            <a:alpha val="23000"/>
          </a:srgbClr>
        </a:solidFill>
        <a:ln w="31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343" y="168349"/>
        <a:ext cx="103874" cy="505047"/>
      </dsp:txXfrm>
    </dsp:sp>
    <dsp:sp modelId="{133D19F6-83CA-CA40-9C88-AF0453DEC1F8}">
      <dsp:nvSpPr>
        <dsp:cNvPr id="0" name=""/>
        <dsp:cNvSpPr/>
      </dsp:nvSpPr>
      <dsp:spPr>
        <a:xfrm rot="16200000">
          <a:off x="-296680" y="368935"/>
          <a:ext cx="841745" cy="103874"/>
        </a:xfrm>
        <a:prstGeom prst="flowChartManualOperation">
          <a:avLst/>
        </a:prstGeom>
        <a:solidFill>
          <a:srgbClr val="92D050">
            <a:alpha val="23000"/>
          </a:srgbClr>
        </a:solidFill>
        <a:ln w="31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72255" y="168349"/>
        <a:ext cx="103874" cy="505047"/>
      </dsp:txXfrm>
    </dsp:sp>
    <dsp:sp modelId="{5F113FD4-4DDC-B84F-8090-4D5F78396A15}">
      <dsp:nvSpPr>
        <dsp:cNvPr id="0" name=""/>
        <dsp:cNvSpPr/>
      </dsp:nvSpPr>
      <dsp:spPr>
        <a:xfrm rot="16200000">
          <a:off x="-217080" y="368935"/>
          <a:ext cx="841745" cy="103874"/>
        </a:xfrm>
        <a:prstGeom prst="flowChartManualOperation">
          <a:avLst/>
        </a:prstGeom>
        <a:solidFill>
          <a:srgbClr val="FF0000">
            <a:alpha val="23000"/>
          </a:srgbClr>
        </a:solidFill>
        <a:ln w="31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rgbClr val="FF0000">
                  <a:alpha val="0"/>
                </a:srgbClr>
              </a:solidFill>
            </a:rPr>
            <a:t>ciao</a:t>
          </a:r>
        </a:p>
      </dsp:txBody>
      <dsp:txXfrm rot="5400000">
        <a:off x="151855" y="168349"/>
        <a:ext cx="103874" cy="505047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3D3D2-5B3B-844A-B73B-2184575B34E9}">
      <dsp:nvSpPr>
        <dsp:cNvPr id="0" name=""/>
        <dsp:cNvSpPr/>
      </dsp:nvSpPr>
      <dsp:spPr>
        <a:xfrm rot="16200000">
          <a:off x="-368592" y="368935"/>
          <a:ext cx="841745" cy="103874"/>
        </a:xfrm>
        <a:prstGeom prst="flowChartManualOperation">
          <a:avLst/>
        </a:prstGeom>
        <a:solidFill>
          <a:srgbClr val="002060">
            <a:alpha val="23000"/>
          </a:srgbClr>
        </a:solidFill>
        <a:ln w="31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343" y="168349"/>
        <a:ext cx="103874" cy="505047"/>
      </dsp:txXfrm>
    </dsp:sp>
    <dsp:sp modelId="{133D19F6-83CA-CA40-9C88-AF0453DEC1F8}">
      <dsp:nvSpPr>
        <dsp:cNvPr id="0" name=""/>
        <dsp:cNvSpPr/>
      </dsp:nvSpPr>
      <dsp:spPr>
        <a:xfrm rot="16200000">
          <a:off x="-296680" y="368935"/>
          <a:ext cx="841745" cy="103874"/>
        </a:xfrm>
        <a:prstGeom prst="flowChartManualOperation">
          <a:avLst/>
        </a:prstGeom>
        <a:solidFill>
          <a:srgbClr val="92D050">
            <a:alpha val="23000"/>
          </a:srgbClr>
        </a:solidFill>
        <a:ln w="31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72255" y="168349"/>
        <a:ext cx="103874" cy="505047"/>
      </dsp:txXfrm>
    </dsp:sp>
    <dsp:sp modelId="{5F113FD4-4DDC-B84F-8090-4D5F78396A15}">
      <dsp:nvSpPr>
        <dsp:cNvPr id="0" name=""/>
        <dsp:cNvSpPr/>
      </dsp:nvSpPr>
      <dsp:spPr>
        <a:xfrm rot="16200000">
          <a:off x="-217080" y="368935"/>
          <a:ext cx="841745" cy="103874"/>
        </a:xfrm>
        <a:prstGeom prst="flowChartManualOperation">
          <a:avLst/>
        </a:prstGeom>
        <a:solidFill>
          <a:srgbClr val="FF0000">
            <a:alpha val="23000"/>
          </a:srgbClr>
        </a:solidFill>
        <a:ln w="31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rgbClr val="FF0000">
                  <a:alpha val="0"/>
                </a:srgbClr>
              </a:solidFill>
            </a:rPr>
            <a:t>ciao</a:t>
          </a:r>
        </a:p>
      </dsp:txBody>
      <dsp:txXfrm rot="5400000">
        <a:off x="151855" y="168349"/>
        <a:ext cx="103874" cy="505047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3D3D2-5B3B-844A-B73B-2184575B34E9}">
      <dsp:nvSpPr>
        <dsp:cNvPr id="0" name=""/>
        <dsp:cNvSpPr/>
      </dsp:nvSpPr>
      <dsp:spPr>
        <a:xfrm rot="16200000">
          <a:off x="-368592" y="368935"/>
          <a:ext cx="841745" cy="103874"/>
        </a:xfrm>
        <a:prstGeom prst="flowChartManualOperation">
          <a:avLst/>
        </a:prstGeom>
        <a:solidFill>
          <a:srgbClr val="002060">
            <a:alpha val="23000"/>
          </a:srgbClr>
        </a:solidFill>
        <a:ln w="31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343" y="168349"/>
        <a:ext cx="103874" cy="505047"/>
      </dsp:txXfrm>
    </dsp:sp>
    <dsp:sp modelId="{133D19F6-83CA-CA40-9C88-AF0453DEC1F8}">
      <dsp:nvSpPr>
        <dsp:cNvPr id="0" name=""/>
        <dsp:cNvSpPr/>
      </dsp:nvSpPr>
      <dsp:spPr>
        <a:xfrm rot="16200000">
          <a:off x="-296680" y="368935"/>
          <a:ext cx="841745" cy="103874"/>
        </a:xfrm>
        <a:prstGeom prst="flowChartManualOperation">
          <a:avLst/>
        </a:prstGeom>
        <a:solidFill>
          <a:srgbClr val="92D050">
            <a:alpha val="23000"/>
          </a:srgbClr>
        </a:solidFill>
        <a:ln w="31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72255" y="168349"/>
        <a:ext cx="103874" cy="505047"/>
      </dsp:txXfrm>
    </dsp:sp>
    <dsp:sp modelId="{5F113FD4-4DDC-B84F-8090-4D5F78396A15}">
      <dsp:nvSpPr>
        <dsp:cNvPr id="0" name=""/>
        <dsp:cNvSpPr/>
      </dsp:nvSpPr>
      <dsp:spPr>
        <a:xfrm rot="16200000">
          <a:off x="-217080" y="368935"/>
          <a:ext cx="841745" cy="103874"/>
        </a:xfrm>
        <a:prstGeom prst="flowChartManualOperation">
          <a:avLst/>
        </a:prstGeom>
        <a:solidFill>
          <a:srgbClr val="FF0000">
            <a:alpha val="23000"/>
          </a:srgbClr>
        </a:solidFill>
        <a:ln w="31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rgbClr val="FF0000">
                  <a:alpha val="0"/>
                </a:srgbClr>
              </a:solidFill>
            </a:rPr>
            <a:t>ciao</a:t>
          </a:r>
        </a:p>
      </dsp:txBody>
      <dsp:txXfrm rot="5400000">
        <a:off x="151855" y="168349"/>
        <a:ext cx="103874" cy="505047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3D3D2-5B3B-844A-B73B-2184575B34E9}">
      <dsp:nvSpPr>
        <dsp:cNvPr id="0" name=""/>
        <dsp:cNvSpPr/>
      </dsp:nvSpPr>
      <dsp:spPr>
        <a:xfrm rot="16200000">
          <a:off x="-368592" y="368935"/>
          <a:ext cx="841745" cy="103874"/>
        </a:xfrm>
        <a:prstGeom prst="flowChartManualOperation">
          <a:avLst/>
        </a:prstGeom>
        <a:solidFill>
          <a:srgbClr val="002060">
            <a:alpha val="23000"/>
          </a:srgbClr>
        </a:solidFill>
        <a:ln w="31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343" y="168349"/>
        <a:ext cx="103874" cy="505047"/>
      </dsp:txXfrm>
    </dsp:sp>
    <dsp:sp modelId="{133D19F6-83CA-CA40-9C88-AF0453DEC1F8}">
      <dsp:nvSpPr>
        <dsp:cNvPr id="0" name=""/>
        <dsp:cNvSpPr/>
      </dsp:nvSpPr>
      <dsp:spPr>
        <a:xfrm rot="16200000">
          <a:off x="-296680" y="368935"/>
          <a:ext cx="841745" cy="103874"/>
        </a:xfrm>
        <a:prstGeom prst="flowChartManualOperation">
          <a:avLst/>
        </a:prstGeom>
        <a:solidFill>
          <a:srgbClr val="92D050">
            <a:alpha val="23000"/>
          </a:srgbClr>
        </a:solidFill>
        <a:ln w="31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72255" y="168349"/>
        <a:ext cx="103874" cy="505047"/>
      </dsp:txXfrm>
    </dsp:sp>
    <dsp:sp modelId="{5F113FD4-4DDC-B84F-8090-4D5F78396A15}">
      <dsp:nvSpPr>
        <dsp:cNvPr id="0" name=""/>
        <dsp:cNvSpPr/>
      </dsp:nvSpPr>
      <dsp:spPr>
        <a:xfrm rot="16200000">
          <a:off x="-217080" y="368935"/>
          <a:ext cx="841745" cy="103874"/>
        </a:xfrm>
        <a:prstGeom prst="flowChartManualOperation">
          <a:avLst/>
        </a:prstGeom>
        <a:solidFill>
          <a:srgbClr val="FF0000">
            <a:alpha val="23000"/>
          </a:srgbClr>
        </a:solidFill>
        <a:ln w="31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rgbClr val="FF0000">
                  <a:alpha val="0"/>
                </a:srgbClr>
              </a:solidFill>
            </a:rPr>
            <a:t>ciao</a:t>
          </a:r>
        </a:p>
      </dsp:txBody>
      <dsp:txXfrm rot="5400000">
        <a:off x="151855" y="168349"/>
        <a:ext cx="103874" cy="505047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3D3D2-5B3B-844A-B73B-2184575B34E9}">
      <dsp:nvSpPr>
        <dsp:cNvPr id="0" name=""/>
        <dsp:cNvSpPr/>
      </dsp:nvSpPr>
      <dsp:spPr>
        <a:xfrm rot="16200000">
          <a:off x="-368592" y="368935"/>
          <a:ext cx="841745" cy="103874"/>
        </a:xfrm>
        <a:prstGeom prst="flowChartManualOperation">
          <a:avLst/>
        </a:prstGeom>
        <a:solidFill>
          <a:srgbClr val="002060">
            <a:alpha val="23000"/>
          </a:srgbClr>
        </a:solidFill>
        <a:ln w="31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343" y="168349"/>
        <a:ext cx="103874" cy="505047"/>
      </dsp:txXfrm>
    </dsp:sp>
    <dsp:sp modelId="{133D19F6-83CA-CA40-9C88-AF0453DEC1F8}">
      <dsp:nvSpPr>
        <dsp:cNvPr id="0" name=""/>
        <dsp:cNvSpPr/>
      </dsp:nvSpPr>
      <dsp:spPr>
        <a:xfrm rot="16200000">
          <a:off x="-296680" y="368935"/>
          <a:ext cx="841745" cy="103874"/>
        </a:xfrm>
        <a:prstGeom prst="flowChartManualOperation">
          <a:avLst/>
        </a:prstGeom>
        <a:solidFill>
          <a:srgbClr val="92D050">
            <a:alpha val="23000"/>
          </a:srgbClr>
        </a:solidFill>
        <a:ln w="31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72255" y="168349"/>
        <a:ext cx="103874" cy="505047"/>
      </dsp:txXfrm>
    </dsp:sp>
    <dsp:sp modelId="{5F113FD4-4DDC-B84F-8090-4D5F78396A15}">
      <dsp:nvSpPr>
        <dsp:cNvPr id="0" name=""/>
        <dsp:cNvSpPr/>
      </dsp:nvSpPr>
      <dsp:spPr>
        <a:xfrm rot="16200000">
          <a:off x="-217080" y="368935"/>
          <a:ext cx="841745" cy="103874"/>
        </a:xfrm>
        <a:prstGeom prst="flowChartManualOperation">
          <a:avLst/>
        </a:prstGeom>
        <a:solidFill>
          <a:srgbClr val="FF0000">
            <a:alpha val="23000"/>
          </a:srgbClr>
        </a:solidFill>
        <a:ln w="31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rgbClr val="FF0000">
                  <a:alpha val="0"/>
                </a:srgbClr>
              </a:solidFill>
            </a:rPr>
            <a:t>ciao</a:t>
          </a:r>
        </a:p>
      </dsp:txBody>
      <dsp:txXfrm rot="5400000">
        <a:off x="151855" y="168349"/>
        <a:ext cx="103874" cy="505047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3D3D2-5B3B-844A-B73B-2184575B34E9}">
      <dsp:nvSpPr>
        <dsp:cNvPr id="0" name=""/>
        <dsp:cNvSpPr/>
      </dsp:nvSpPr>
      <dsp:spPr>
        <a:xfrm rot="16200000">
          <a:off x="-368592" y="368935"/>
          <a:ext cx="841745" cy="103874"/>
        </a:xfrm>
        <a:prstGeom prst="flowChartManualOperation">
          <a:avLst/>
        </a:prstGeom>
        <a:solidFill>
          <a:srgbClr val="002060">
            <a:alpha val="23000"/>
          </a:srgbClr>
        </a:solidFill>
        <a:ln w="31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343" y="168349"/>
        <a:ext cx="103874" cy="505047"/>
      </dsp:txXfrm>
    </dsp:sp>
    <dsp:sp modelId="{133D19F6-83CA-CA40-9C88-AF0453DEC1F8}">
      <dsp:nvSpPr>
        <dsp:cNvPr id="0" name=""/>
        <dsp:cNvSpPr/>
      </dsp:nvSpPr>
      <dsp:spPr>
        <a:xfrm rot="16200000">
          <a:off x="-296680" y="368935"/>
          <a:ext cx="841745" cy="103874"/>
        </a:xfrm>
        <a:prstGeom prst="flowChartManualOperation">
          <a:avLst/>
        </a:prstGeom>
        <a:solidFill>
          <a:srgbClr val="92D050">
            <a:alpha val="23000"/>
          </a:srgbClr>
        </a:solidFill>
        <a:ln w="31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72255" y="168349"/>
        <a:ext cx="103874" cy="505047"/>
      </dsp:txXfrm>
    </dsp:sp>
    <dsp:sp modelId="{5F113FD4-4DDC-B84F-8090-4D5F78396A15}">
      <dsp:nvSpPr>
        <dsp:cNvPr id="0" name=""/>
        <dsp:cNvSpPr/>
      </dsp:nvSpPr>
      <dsp:spPr>
        <a:xfrm rot="16200000">
          <a:off x="-217080" y="368935"/>
          <a:ext cx="841745" cy="103874"/>
        </a:xfrm>
        <a:prstGeom prst="flowChartManualOperation">
          <a:avLst/>
        </a:prstGeom>
        <a:solidFill>
          <a:srgbClr val="FF0000">
            <a:alpha val="23000"/>
          </a:srgbClr>
        </a:solidFill>
        <a:ln w="31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rgbClr val="FF0000">
                  <a:alpha val="0"/>
                </a:srgbClr>
              </a:solidFill>
            </a:rPr>
            <a:t>ciao</a:t>
          </a:r>
        </a:p>
      </dsp:txBody>
      <dsp:txXfrm rot="5400000">
        <a:off x="151855" y="168349"/>
        <a:ext cx="103874" cy="505047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3D3D2-5B3B-844A-B73B-2184575B34E9}">
      <dsp:nvSpPr>
        <dsp:cNvPr id="0" name=""/>
        <dsp:cNvSpPr/>
      </dsp:nvSpPr>
      <dsp:spPr>
        <a:xfrm rot="16200000">
          <a:off x="-368592" y="368935"/>
          <a:ext cx="841745" cy="103874"/>
        </a:xfrm>
        <a:prstGeom prst="flowChartManualOperation">
          <a:avLst/>
        </a:prstGeom>
        <a:solidFill>
          <a:srgbClr val="002060">
            <a:alpha val="23000"/>
          </a:srgbClr>
        </a:solidFill>
        <a:ln w="31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343" y="168349"/>
        <a:ext cx="103874" cy="505047"/>
      </dsp:txXfrm>
    </dsp:sp>
    <dsp:sp modelId="{133D19F6-83CA-CA40-9C88-AF0453DEC1F8}">
      <dsp:nvSpPr>
        <dsp:cNvPr id="0" name=""/>
        <dsp:cNvSpPr/>
      </dsp:nvSpPr>
      <dsp:spPr>
        <a:xfrm rot="16200000">
          <a:off x="-296680" y="368935"/>
          <a:ext cx="841745" cy="103874"/>
        </a:xfrm>
        <a:prstGeom prst="flowChartManualOperation">
          <a:avLst/>
        </a:prstGeom>
        <a:solidFill>
          <a:srgbClr val="92D050">
            <a:alpha val="23000"/>
          </a:srgbClr>
        </a:solidFill>
        <a:ln w="31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72255" y="168349"/>
        <a:ext cx="103874" cy="505047"/>
      </dsp:txXfrm>
    </dsp:sp>
    <dsp:sp modelId="{5F113FD4-4DDC-B84F-8090-4D5F78396A15}">
      <dsp:nvSpPr>
        <dsp:cNvPr id="0" name=""/>
        <dsp:cNvSpPr/>
      </dsp:nvSpPr>
      <dsp:spPr>
        <a:xfrm rot="16200000">
          <a:off x="-217080" y="368935"/>
          <a:ext cx="841745" cy="103874"/>
        </a:xfrm>
        <a:prstGeom prst="flowChartManualOperation">
          <a:avLst/>
        </a:prstGeom>
        <a:solidFill>
          <a:srgbClr val="FF0000">
            <a:alpha val="23000"/>
          </a:srgbClr>
        </a:solidFill>
        <a:ln w="31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rgbClr val="FF0000">
                  <a:alpha val="0"/>
                </a:srgbClr>
              </a:solidFill>
            </a:rPr>
            <a:t>ciao</a:t>
          </a:r>
        </a:p>
      </dsp:txBody>
      <dsp:txXfrm rot="5400000">
        <a:off x="151855" y="168349"/>
        <a:ext cx="103874" cy="505047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3D3D2-5B3B-844A-B73B-2184575B34E9}">
      <dsp:nvSpPr>
        <dsp:cNvPr id="0" name=""/>
        <dsp:cNvSpPr/>
      </dsp:nvSpPr>
      <dsp:spPr>
        <a:xfrm rot="16200000">
          <a:off x="-368592" y="368935"/>
          <a:ext cx="841745" cy="103874"/>
        </a:xfrm>
        <a:prstGeom prst="flowChartManualOperation">
          <a:avLst/>
        </a:prstGeom>
        <a:solidFill>
          <a:srgbClr val="002060">
            <a:alpha val="23000"/>
          </a:srgbClr>
        </a:solidFill>
        <a:ln w="31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343" y="168349"/>
        <a:ext cx="103874" cy="505047"/>
      </dsp:txXfrm>
    </dsp:sp>
    <dsp:sp modelId="{133D19F6-83CA-CA40-9C88-AF0453DEC1F8}">
      <dsp:nvSpPr>
        <dsp:cNvPr id="0" name=""/>
        <dsp:cNvSpPr/>
      </dsp:nvSpPr>
      <dsp:spPr>
        <a:xfrm rot="16200000">
          <a:off x="-296680" y="368935"/>
          <a:ext cx="841745" cy="103874"/>
        </a:xfrm>
        <a:prstGeom prst="flowChartManualOperation">
          <a:avLst/>
        </a:prstGeom>
        <a:solidFill>
          <a:srgbClr val="92D050">
            <a:alpha val="23000"/>
          </a:srgbClr>
        </a:solidFill>
        <a:ln w="31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72255" y="168349"/>
        <a:ext cx="103874" cy="505047"/>
      </dsp:txXfrm>
    </dsp:sp>
    <dsp:sp modelId="{5F113FD4-4DDC-B84F-8090-4D5F78396A15}">
      <dsp:nvSpPr>
        <dsp:cNvPr id="0" name=""/>
        <dsp:cNvSpPr/>
      </dsp:nvSpPr>
      <dsp:spPr>
        <a:xfrm rot="16200000">
          <a:off x="-217080" y="368935"/>
          <a:ext cx="841745" cy="103874"/>
        </a:xfrm>
        <a:prstGeom prst="flowChartManualOperation">
          <a:avLst/>
        </a:prstGeom>
        <a:solidFill>
          <a:srgbClr val="FF0000">
            <a:alpha val="23000"/>
          </a:srgbClr>
        </a:solidFill>
        <a:ln w="31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rgbClr val="FF0000">
                  <a:alpha val="0"/>
                </a:srgbClr>
              </a:solidFill>
            </a:rPr>
            <a:t>ciao</a:t>
          </a:r>
        </a:p>
      </dsp:txBody>
      <dsp:txXfrm rot="5400000">
        <a:off x="151855" y="168349"/>
        <a:ext cx="103874" cy="505047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3D3D2-5B3B-844A-B73B-2184575B34E9}">
      <dsp:nvSpPr>
        <dsp:cNvPr id="0" name=""/>
        <dsp:cNvSpPr/>
      </dsp:nvSpPr>
      <dsp:spPr>
        <a:xfrm rot="16200000">
          <a:off x="-368592" y="368935"/>
          <a:ext cx="841745" cy="103874"/>
        </a:xfrm>
        <a:prstGeom prst="flowChartManualOperation">
          <a:avLst/>
        </a:prstGeom>
        <a:solidFill>
          <a:srgbClr val="002060">
            <a:alpha val="23000"/>
          </a:srgbClr>
        </a:solidFill>
        <a:ln w="31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343" y="168349"/>
        <a:ext cx="103874" cy="505047"/>
      </dsp:txXfrm>
    </dsp:sp>
    <dsp:sp modelId="{133D19F6-83CA-CA40-9C88-AF0453DEC1F8}">
      <dsp:nvSpPr>
        <dsp:cNvPr id="0" name=""/>
        <dsp:cNvSpPr/>
      </dsp:nvSpPr>
      <dsp:spPr>
        <a:xfrm rot="16200000">
          <a:off x="-296680" y="368935"/>
          <a:ext cx="841745" cy="103874"/>
        </a:xfrm>
        <a:prstGeom prst="flowChartManualOperation">
          <a:avLst/>
        </a:prstGeom>
        <a:solidFill>
          <a:srgbClr val="92D050">
            <a:alpha val="23000"/>
          </a:srgbClr>
        </a:solidFill>
        <a:ln w="31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72255" y="168349"/>
        <a:ext cx="103874" cy="505047"/>
      </dsp:txXfrm>
    </dsp:sp>
    <dsp:sp modelId="{5F113FD4-4DDC-B84F-8090-4D5F78396A15}">
      <dsp:nvSpPr>
        <dsp:cNvPr id="0" name=""/>
        <dsp:cNvSpPr/>
      </dsp:nvSpPr>
      <dsp:spPr>
        <a:xfrm rot="16200000">
          <a:off x="-217080" y="368935"/>
          <a:ext cx="841745" cy="103874"/>
        </a:xfrm>
        <a:prstGeom prst="flowChartManualOperation">
          <a:avLst/>
        </a:prstGeom>
        <a:solidFill>
          <a:srgbClr val="FF0000">
            <a:alpha val="23000"/>
          </a:srgbClr>
        </a:solidFill>
        <a:ln w="31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rgbClr val="FF0000">
                  <a:alpha val="0"/>
                </a:srgbClr>
              </a:solidFill>
            </a:rPr>
            <a:t>ciao</a:t>
          </a:r>
        </a:p>
      </dsp:txBody>
      <dsp:txXfrm rot="5400000">
        <a:off x="151855" y="168349"/>
        <a:ext cx="103874" cy="5050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3D3D2-5B3B-844A-B73B-2184575B34E9}">
      <dsp:nvSpPr>
        <dsp:cNvPr id="0" name=""/>
        <dsp:cNvSpPr/>
      </dsp:nvSpPr>
      <dsp:spPr>
        <a:xfrm rot="16200000">
          <a:off x="-368592" y="368935"/>
          <a:ext cx="841745" cy="103874"/>
        </a:xfrm>
        <a:prstGeom prst="flowChartManualOperation">
          <a:avLst/>
        </a:prstGeom>
        <a:solidFill>
          <a:srgbClr val="002060">
            <a:alpha val="23000"/>
          </a:srgbClr>
        </a:solidFill>
        <a:ln w="31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343" y="168349"/>
        <a:ext cx="103874" cy="505047"/>
      </dsp:txXfrm>
    </dsp:sp>
    <dsp:sp modelId="{133D19F6-83CA-CA40-9C88-AF0453DEC1F8}">
      <dsp:nvSpPr>
        <dsp:cNvPr id="0" name=""/>
        <dsp:cNvSpPr/>
      </dsp:nvSpPr>
      <dsp:spPr>
        <a:xfrm rot="16200000">
          <a:off x="-296680" y="368935"/>
          <a:ext cx="841745" cy="103874"/>
        </a:xfrm>
        <a:prstGeom prst="flowChartManualOperation">
          <a:avLst/>
        </a:prstGeom>
        <a:solidFill>
          <a:srgbClr val="92D050">
            <a:alpha val="23000"/>
          </a:srgbClr>
        </a:solidFill>
        <a:ln w="31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72255" y="168349"/>
        <a:ext cx="103874" cy="505047"/>
      </dsp:txXfrm>
    </dsp:sp>
    <dsp:sp modelId="{5F113FD4-4DDC-B84F-8090-4D5F78396A15}">
      <dsp:nvSpPr>
        <dsp:cNvPr id="0" name=""/>
        <dsp:cNvSpPr/>
      </dsp:nvSpPr>
      <dsp:spPr>
        <a:xfrm rot="16200000">
          <a:off x="-217080" y="368935"/>
          <a:ext cx="841745" cy="103874"/>
        </a:xfrm>
        <a:prstGeom prst="flowChartManualOperation">
          <a:avLst/>
        </a:prstGeom>
        <a:solidFill>
          <a:srgbClr val="FF0000">
            <a:alpha val="23000"/>
          </a:srgbClr>
        </a:solidFill>
        <a:ln w="31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rgbClr val="FF0000">
                  <a:alpha val="0"/>
                </a:srgbClr>
              </a:solidFill>
            </a:rPr>
            <a:t>ciao</a:t>
          </a:r>
        </a:p>
      </dsp:txBody>
      <dsp:txXfrm rot="5400000">
        <a:off x="151855" y="168349"/>
        <a:ext cx="103874" cy="505047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3D3D2-5B3B-844A-B73B-2184575B34E9}">
      <dsp:nvSpPr>
        <dsp:cNvPr id="0" name=""/>
        <dsp:cNvSpPr/>
      </dsp:nvSpPr>
      <dsp:spPr>
        <a:xfrm rot="16200000">
          <a:off x="-368592" y="368935"/>
          <a:ext cx="841745" cy="103874"/>
        </a:xfrm>
        <a:prstGeom prst="flowChartManualOperation">
          <a:avLst/>
        </a:prstGeom>
        <a:solidFill>
          <a:srgbClr val="002060">
            <a:alpha val="23000"/>
          </a:srgbClr>
        </a:solidFill>
        <a:ln w="31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343" y="168349"/>
        <a:ext cx="103874" cy="505047"/>
      </dsp:txXfrm>
    </dsp:sp>
    <dsp:sp modelId="{133D19F6-83CA-CA40-9C88-AF0453DEC1F8}">
      <dsp:nvSpPr>
        <dsp:cNvPr id="0" name=""/>
        <dsp:cNvSpPr/>
      </dsp:nvSpPr>
      <dsp:spPr>
        <a:xfrm rot="16200000">
          <a:off x="-296680" y="368935"/>
          <a:ext cx="841745" cy="103874"/>
        </a:xfrm>
        <a:prstGeom prst="flowChartManualOperation">
          <a:avLst/>
        </a:prstGeom>
        <a:solidFill>
          <a:srgbClr val="92D050">
            <a:alpha val="23000"/>
          </a:srgbClr>
        </a:solidFill>
        <a:ln w="31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72255" y="168349"/>
        <a:ext cx="103874" cy="505047"/>
      </dsp:txXfrm>
    </dsp:sp>
    <dsp:sp modelId="{5F113FD4-4DDC-B84F-8090-4D5F78396A15}">
      <dsp:nvSpPr>
        <dsp:cNvPr id="0" name=""/>
        <dsp:cNvSpPr/>
      </dsp:nvSpPr>
      <dsp:spPr>
        <a:xfrm rot="16200000">
          <a:off x="-217080" y="368935"/>
          <a:ext cx="841745" cy="103874"/>
        </a:xfrm>
        <a:prstGeom prst="flowChartManualOperation">
          <a:avLst/>
        </a:prstGeom>
        <a:solidFill>
          <a:srgbClr val="FF0000">
            <a:alpha val="23000"/>
          </a:srgbClr>
        </a:solidFill>
        <a:ln w="31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rgbClr val="FF0000">
                  <a:alpha val="0"/>
                </a:srgbClr>
              </a:solidFill>
            </a:rPr>
            <a:t>ciao</a:t>
          </a:r>
        </a:p>
      </dsp:txBody>
      <dsp:txXfrm rot="5400000">
        <a:off x="151855" y="168349"/>
        <a:ext cx="103874" cy="505047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3D3D2-5B3B-844A-B73B-2184575B34E9}">
      <dsp:nvSpPr>
        <dsp:cNvPr id="0" name=""/>
        <dsp:cNvSpPr/>
      </dsp:nvSpPr>
      <dsp:spPr>
        <a:xfrm rot="16200000">
          <a:off x="-368592" y="368935"/>
          <a:ext cx="841745" cy="103874"/>
        </a:xfrm>
        <a:prstGeom prst="flowChartManualOperation">
          <a:avLst/>
        </a:prstGeom>
        <a:solidFill>
          <a:srgbClr val="002060">
            <a:alpha val="23000"/>
          </a:srgbClr>
        </a:solidFill>
        <a:ln w="31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343" y="168349"/>
        <a:ext cx="103874" cy="505047"/>
      </dsp:txXfrm>
    </dsp:sp>
    <dsp:sp modelId="{133D19F6-83CA-CA40-9C88-AF0453DEC1F8}">
      <dsp:nvSpPr>
        <dsp:cNvPr id="0" name=""/>
        <dsp:cNvSpPr/>
      </dsp:nvSpPr>
      <dsp:spPr>
        <a:xfrm rot="16200000">
          <a:off x="-296680" y="368935"/>
          <a:ext cx="841745" cy="103874"/>
        </a:xfrm>
        <a:prstGeom prst="flowChartManualOperation">
          <a:avLst/>
        </a:prstGeom>
        <a:solidFill>
          <a:srgbClr val="92D050">
            <a:alpha val="23000"/>
          </a:srgbClr>
        </a:solidFill>
        <a:ln w="31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72255" y="168349"/>
        <a:ext cx="103874" cy="505047"/>
      </dsp:txXfrm>
    </dsp:sp>
    <dsp:sp modelId="{5F113FD4-4DDC-B84F-8090-4D5F78396A15}">
      <dsp:nvSpPr>
        <dsp:cNvPr id="0" name=""/>
        <dsp:cNvSpPr/>
      </dsp:nvSpPr>
      <dsp:spPr>
        <a:xfrm rot="16200000">
          <a:off x="-217080" y="368935"/>
          <a:ext cx="841745" cy="103874"/>
        </a:xfrm>
        <a:prstGeom prst="flowChartManualOperation">
          <a:avLst/>
        </a:prstGeom>
        <a:solidFill>
          <a:srgbClr val="FF0000">
            <a:alpha val="23000"/>
          </a:srgbClr>
        </a:solidFill>
        <a:ln w="31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rgbClr val="FF0000">
                  <a:alpha val="0"/>
                </a:srgbClr>
              </a:solidFill>
            </a:rPr>
            <a:t>ciao</a:t>
          </a:r>
        </a:p>
      </dsp:txBody>
      <dsp:txXfrm rot="5400000">
        <a:off x="151855" y="168349"/>
        <a:ext cx="103874" cy="505047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3D3D2-5B3B-844A-B73B-2184575B34E9}">
      <dsp:nvSpPr>
        <dsp:cNvPr id="0" name=""/>
        <dsp:cNvSpPr/>
      </dsp:nvSpPr>
      <dsp:spPr>
        <a:xfrm rot="16200000">
          <a:off x="-368592" y="368935"/>
          <a:ext cx="841745" cy="103874"/>
        </a:xfrm>
        <a:prstGeom prst="flowChartManualOperation">
          <a:avLst/>
        </a:prstGeom>
        <a:solidFill>
          <a:srgbClr val="002060">
            <a:alpha val="23000"/>
          </a:srgbClr>
        </a:solidFill>
        <a:ln w="31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343" y="168349"/>
        <a:ext cx="103874" cy="505047"/>
      </dsp:txXfrm>
    </dsp:sp>
    <dsp:sp modelId="{133D19F6-83CA-CA40-9C88-AF0453DEC1F8}">
      <dsp:nvSpPr>
        <dsp:cNvPr id="0" name=""/>
        <dsp:cNvSpPr/>
      </dsp:nvSpPr>
      <dsp:spPr>
        <a:xfrm rot="16200000">
          <a:off x="-296680" y="368935"/>
          <a:ext cx="841745" cy="103874"/>
        </a:xfrm>
        <a:prstGeom prst="flowChartManualOperation">
          <a:avLst/>
        </a:prstGeom>
        <a:solidFill>
          <a:srgbClr val="92D050">
            <a:alpha val="23000"/>
          </a:srgbClr>
        </a:solidFill>
        <a:ln w="31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72255" y="168349"/>
        <a:ext cx="103874" cy="505047"/>
      </dsp:txXfrm>
    </dsp:sp>
    <dsp:sp modelId="{5F113FD4-4DDC-B84F-8090-4D5F78396A15}">
      <dsp:nvSpPr>
        <dsp:cNvPr id="0" name=""/>
        <dsp:cNvSpPr/>
      </dsp:nvSpPr>
      <dsp:spPr>
        <a:xfrm rot="16200000">
          <a:off x="-217080" y="368935"/>
          <a:ext cx="841745" cy="103874"/>
        </a:xfrm>
        <a:prstGeom prst="flowChartManualOperation">
          <a:avLst/>
        </a:prstGeom>
        <a:solidFill>
          <a:srgbClr val="FF0000">
            <a:alpha val="23000"/>
          </a:srgbClr>
        </a:solidFill>
        <a:ln w="31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rgbClr val="FF0000">
                  <a:alpha val="0"/>
                </a:srgbClr>
              </a:solidFill>
            </a:rPr>
            <a:t>ciao</a:t>
          </a:r>
        </a:p>
      </dsp:txBody>
      <dsp:txXfrm rot="5400000">
        <a:off x="151855" y="168349"/>
        <a:ext cx="103874" cy="505047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3D3D2-5B3B-844A-B73B-2184575B34E9}">
      <dsp:nvSpPr>
        <dsp:cNvPr id="0" name=""/>
        <dsp:cNvSpPr/>
      </dsp:nvSpPr>
      <dsp:spPr>
        <a:xfrm rot="16200000">
          <a:off x="-368592" y="368935"/>
          <a:ext cx="841745" cy="103874"/>
        </a:xfrm>
        <a:prstGeom prst="flowChartManualOperation">
          <a:avLst/>
        </a:prstGeom>
        <a:solidFill>
          <a:srgbClr val="002060">
            <a:alpha val="23000"/>
          </a:srgbClr>
        </a:solidFill>
        <a:ln w="31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343" y="168349"/>
        <a:ext cx="103874" cy="505047"/>
      </dsp:txXfrm>
    </dsp:sp>
    <dsp:sp modelId="{133D19F6-83CA-CA40-9C88-AF0453DEC1F8}">
      <dsp:nvSpPr>
        <dsp:cNvPr id="0" name=""/>
        <dsp:cNvSpPr/>
      </dsp:nvSpPr>
      <dsp:spPr>
        <a:xfrm rot="16200000">
          <a:off x="-296680" y="368935"/>
          <a:ext cx="841745" cy="103874"/>
        </a:xfrm>
        <a:prstGeom prst="flowChartManualOperation">
          <a:avLst/>
        </a:prstGeom>
        <a:solidFill>
          <a:srgbClr val="92D050">
            <a:alpha val="23000"/>
          </a:srgbClr>
        </a:solidFill>
        <a:ln w="31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72255" y="168349"/>
        <a:ext cx="103874" cy="505047"/>
      </dsp:txXfrm>
    </dsp:sp>
    <dsp:sp modelId="{5F113FD4-4DDC-B84F-8090-4D5F78396A15}">
      <dsp:nvSpPr>
        <dsp:cNvPr id="0" name=""/>
        <dsp:cNvSpPr/>
      </dsp:nvSpPr>
      <dsp:spPr>
        <a:xfrm rot="16200000">
          <a:off x="-217080" y="368935"/>
          <a:ext cx="841745" cy="103874"/>
        </a:xfrm>
        <a:prstGeom prst="flowChartManualOperation">
          <a:avLst/>
        </a:prstGeom>
        <a:solidFill>
          <a:srgbClr val="FF0000">
            <a:alpha val="23000"/>
          </a:srgbClr>
        </a:solidFill>
        <a:ln w="31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rgbClr val="FF0000">
                  <a:alpha val="0"/>
                </a:srgbClr>
              </a:solidFill>
            </a:rPr>
            <a:t>ciao</a:t>
          </a:r>
        </a:p>
      </dsp:txBody>
      <dsp:txXfrm rot="5400000">
        <a:off x="151855" y="168349"/>
        <a:ext cx="103874" cy="505047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3D3D2-5B3B-844A-B73B-2184575B34E9}">
      <dsp:nvSpPr>
        <dsp:cNvPr id="0" name=""/>
        <dsp:cNvSpPr/>
      </dsp:nvSpPr>
      <dsp:spPr>
        <a:xfrm rot="16200000">
          <a:off x="-368592" y="368935"/>
          <a:ext cx="841745" cy="103874"/>
        </a:xfrm>
        <a:prstGeom prst="flowChartManualOperation">
          <a:avLst/>
        </a:prstGeom>
        <a:solidFill>
          <a:srgbClr val="002060">
            <a:alpha val="23000"/>
          </a:srgbClr>
        </a:solidFill>
        <a:ln w="31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343" y="168349"/>
        <a:ext cx="103874" cy="505047"/>
      </dsp:txXfrm>
    </dsp:sp>
    <dsp:sp modelId="{133D19F6-83CA-CA40-9C88-AF0453DEC1F8}">
      <dsp:nvSpPr>
        <dsp:cNvPr id="0" name=""/>
        <dsp:cNvSpPr/>
      </dsp:nvSpPr>
      <dsp:spPr>
        <a:xfrm rot="16200000">
          <a:off x="-296680" y="368935"/>
          <a:ext cx="841745" cy="103874"/>
        </a:xfrm>
        <a:prstGeom prst="flowChartManualOperation">
          <a:avLst/>
        </a:prstGeom>
        <a:solidFill>
          <a:srgbClr val="92D050">
            <a:alpha val="23000"/>
          </a:srgbClr>
        </a:solidFill>
        <a:ln w="31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72255" y="168349"/>
        <a:ext cx="103874" cy="505047"/>
      </dsp:txXfrm>
    </dsp:sp>
    <dsp:sp modelId="{5F113FD4-4DDC-B84F-8090-4D5F78396A15}">
      <dsp:nvSpPr>
        <dsp:cNvPr id="0" name=""/>
        <dsp:cNvSpPr/>
      </dsp:nvSpPr>
      <dsp:spPr>
        <a:xfrm rot="16200000">
          <a:off x="-217080" y="368935"/>
          <a:ext cx="841745" cy="103874"/>
        </a:xfrm>
        <a:prstGeom prst="flowChartManualOperation">
          <a:avLst/>
        </a:prstGeom>
        <a:solidFill>
          <a:srgbClr val="FF0000">
            <a:alpha val="23000"/>
          </a:srgbClr>
        </a:solidFill>
        <a:ln w="31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rgbClr val="FF0000">
                  <a:alpha val="0"/>
                </a:srgbClr>
              </a:solidFill>
            </a:rPr>
            <a:t>ciao</a:t>
          </a:r>
        </a:p>
      </dsp:txBody>
      <dsp:txXfrm rot="5400000">
        <a:off x="151855" y="168349"/>
        <a:ext cx="103874" cy="505047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3D3D2-5B3B-844A-B73B-2184575B34E9}">
      <dsp:nvSpPr>
        <dsp:cNvPr id="0" name=""/>
        <dsp:cNvSpPr/>
      </dsp:nvSpPr>
      <dsp:spPr>
        <a:xfrm rot="16200000">
          <a:off x="-368592" y="368935"/>
          <a:ext cx="841745" cy="103874"/>
        </a:xfrm>
        <a:prstGeom prst="flowChartManualOperation">
          <a:avLst/>
        </a:prstGeom>
        <a:solidFill>
          <a:srgbClr val="002060">
            <a:alpha val="23000"/>
          </a:srgbClr>
        </a:solidFill>
        <a:ln w="31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343" y="168349"/>
        <a:ext cx="103874" cy="505047"/>
      </dsp:txXfrm>
    </dsp:sp>
    <dsp:sp modelId="{133D19F6-83CA-CA40-9C88-AF0453DEC1F8}">
      <dsp:nvSpPr>
        <dsp:cNvPr id="0" name=""/>
        <dsp:cNvSpPr/>
      </dsp:nvSpPr>
      <dsp:spPr>
        <a:xfrm rot="16200000">
          <a:off x="-296680" y="368935"/>
          <a:ext cx="841745" cy="103874"/>
        </a:xfrm>
        <a:prstGeom prst="flowChartManualOperation">
          <a:avLst/>
        </a:prstGeom>
        <a:solidFill>
          <a:srgbClr val="92D050">
            <a:alpha val="23000"/>
          </a:srgbClr>
        </a:solidFill>
        <a:ln w="31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72255" y="168349"/>
        <a:ext cx="103874" cy="505047"/>
      </dsp:txXfrm>
    </dsp:sp>
    <dsp:sp modelId="{5F113FD4-4DDC-B84F-8090-4D5F78396A15}">
      <dsp:nvSpPr>
        <dsp:cNvPr id="0" name=""/>
        <dsp:cNvSpPr/>
      </dsp:nvSpPr>
      <dsp:spPr>
        <a:xfrm rot="16200000">
          <a:off x="-217080" y="368935"/>
          <a:ext cx="841745" cy="103874"/>
        </a:xfrm>
        <a:prstGeom prst="flowChartManualOperation">
          <a:avLst/>
        </a:prstGeom>
        <a:solidFill>
          <a:srgbClr val="FF0000">
            <a:alpha val="23000"/>
          </a:srgbClr>
        </a:solidFill>
        <a:ln w="31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rgbClr val="FF0000">
                  <a:alpha val="0"/>
                </a:srgbClr>
              </a:solidFill>
            </a:rPr>
            <a:t>ciao</a:t>
          </a:r>
        </a:p>
      </dsp:txBody>
      <dsp:txXfrm rot="5400000">
        <a:off x="151855" y="168349"/>
        <a:ext cx="103874" cy="505047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3D3D2-5B3B-844A-B73B-2184575B34E9}">
      <dsp:nvSpPr>
        <dsp:cNvPr id="0" name=""/>
        <dsp:cNvSpPr/>
      </dsp:nvSpPr>
      <dsp:spPr>
        <a:xfrm rot="16200000">
          <a:off x="-368592" y="368935"/>
          <a:ext cx="841745" cy="103874"/>
        </a:xfrm>
        <a:prstGeom prst="flowChartManualOperation">
          <a:avLst/>
        </a:prstGeom>
        <a:solidFill>
          <a:srgbClr val="002060">
            <a:alpha val="23000"/>
          </a:srgbClr>
        </a:solidFill>
        <a:ln w="31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343" y="168349"/>
        <a:ext cx="103874" cy="505047"/>
      </dsp:txXfrm>
    </dsp:sp>
    <dsp:sp modelId="{133D19F6-83CA-CA40-9C88-AF0453DEC1F8}">
      <dsp:nvSpPr>
        <dsp:cNvPr id="0" name=""/>
        <dsp:cNvSpPr/>
      </dsp:nvSpPr>
      <dsp:spPr>
        <a:xfrm rot="16200000">
          <a:off x="-296680" y="368935"/>
          <a:ext cx="841745" cy="103874"/>
        </a:xfrm>
        <a:prstGeom prst="flowChartManualOperation">
          <a:avLst/>
        </a:prstGeom>
        <a:solidFill>
          <a:srgbClr val="92D050">
            <a:alpha val="23000"/>
          </a:srgbClr>
        </a:solidFill>
        <a:ln w="31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72255" y="168349"/>
        <a:ext cx="103874" cy="505047"/>
      </dsp:txXfrm>
    </dsp:sp>
    <dsp:sp modelId="{5F113FD4-4DDC-B84F-8090-4D5F78396A15}">
      <dsp:nvSpPr>
        <dsp:cNvPr id="0" name=""/>
        <dsp:cNvSpPr/>
      </dsp:nvSpPr>
      <dsp:spPr>
        <a:xfrm rot="16200000">
          <a:off x="-217080" y="368935"/>
          <a:ext cx="841745" cy="103874"/>
        </a:xfrm>
        <a:prstGeom prst="flowChartManualOperation">
          <a:avLst/>
        </a:prstGeom>
        <a:solidFill>
          <a:srgbClr val="FF0000">
            <a:alpha val="23000"/>
          </a:srgbClr>
        </a:solidFill>
        <a:ln w="31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rgbClr val="FF0000">
                  <a:alpha val="0"/>
                </a:srgbClr>
              </a:solidFill>
            </a:rPr>
            <a:t>ciao</a:t>
          </a:r>
        </a:p>
      </dsp:txBody>
      <dsp:txXfrm rot="5400000">
        <a:off x="151855" y="168349"/>
        <a:ext cx="103874" cy="505047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3D3D2-5B3B-844A-B73B-2184575B34E9}">
      <dsp:nvSpPr>
        <dsp:cNvPr id="0" name=""/>
        <dsp:cNvSpPr/>
      </dsp:nvSpPr>
      <dsp:spPr>
        <a:xfrm rot="16200000">
          <a:off x="-368592" y="368935"/>
          <a:ext cx="841745" cy="103874"/>
        </a:xfrm>
        <a:prstGeom prst="flowChartManualOperation">
          <a:avLst/>
        </a:prstGeom>
        <a:solidFill>
          <a:srgbClr val="002060">
            <a:alpha val="23000"/>
          </a:srgbClr>
        </a:solidFill>
        <a:ln w="31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343" y="168349"/>
        <a:ext cx="103874" cy="505047"/>
      </dsp:txXfrm>
    </dsp:sp>
    <dsp:sp modelId="{133D19F6-83CA-CA40-9C88-AF0453DEC1F8}">
      <dsp:nvSpPr>
        <dsp:cNvPr id="0" name=""/>
        <dsp:cNvSpPr/>
      </dsp:nvSpPr>
      <dsp:spPr>
        <a:xfrm rot="16200000">
          <a:off x="-296680" y="368935"/>
          <a:ext cx="841745" cy="103874"/>
        </a:xfrm>
        <a:prstGeom prst="flowChartManualOperation">
          <a:avLst/>
        </a:prstGeom>
        <a:solidFill>
          <a:srgbClr val="92D050">
            <a:alpha val="23000"/>
          </a:srgbClr>
        </a:solidFill>
        <a:ln w="31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72255" y="168349"/>
        <a:ext cx="103874" cy="505047"/>
      </dsp:txXfrm>
    </dsp:sp>
    <dsp:sp modelId="{5F113FD4-4DDC-B84F-8090-4D5F78396A15}">
      <dsp:nvSpPr>
        <dsp:cNvPr id="0" name=""/>
        <dsp:cNvSpPr/>
      </dsp:nvSpPr>
      <dsp:spPr>
        <a:xfrm rot="16200000">
          <a:off x="-217080" y="368935"/>
          <a:ext cx="841745" cy="103874"/>
        </a:xfrm>
        <a:prstGeom prst="flowChartManualOperation">
          <a:avLst/>
        </a:prstGeom>
        <a:solidFill>
          <a:srgbClr val="FF0000">
            <a:alpha val="23000"/>
          </a:srgbClr>
        </a:solidFill>
        <a:ln w="31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rgbClr val="FF0000">
                  <a:alpha val="0"/>
                </a:srgbClr>
              </a:solidFill>
            </a:rPr>
            <a:t>ciao</a:t>
          </a:r>
        </a:p>
      </dsp:txBody>
      <dsp:txXfrm rot="5400000">
        <a:off x="151855" y="168349"/>
        <a:ext cx="103874" cy="505047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3D3D2-5B3B-844A-B73B-2184575B34E9}">
      <dsp:nvSpPr>
        <dsp:cNvPr id="0" name=""/>
        <dsp:cNvSpPr/>
      </dsp:nvSpPr>
      <dsp:spPr>
        <a:xfrm rot="16200000">
          <a:off x="-368592" y="368935"/>
          <a:ext cx="841745" cy="103874"/>
        </a:xfrm>
        <a:prstGeom prst="flowChartManualOperation">
          <a:avLst/>
        </a:prstGeom>
        <a:solidFill>
          <a:srgbClr val="002060">
            <a:alpha val="23000"/>
          </a:srgbClr>
        </a:solidFill>
        <a:ln w="31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343" y="168349"/>
        <a:ext cx="103874" cy="505047"/>
      </dsp:txXfrm>
    </dsp:sp>
    <dsp:sp modelId="{133D19F6-83CA-CA40-9C88-AF0453DEC1F8}">
      <dsp:nvSpPr>
        <dsp:cNvPr id="0" name=""/>
        <dsp:cNvSpPr/>
      </dsp:nvSpPr>
      <dsp:spPr>
        <a:xfrm rot="16200000">
          <a:off x="-296680" y="368935"/>
          <a:ext cx="841745" cy="103874"/>
        </a:xfrm>
        <a:prstGeom prst="flowChartManualOperation">
          <a:avLst/>
        </a:prstGeom>
        <a:solidFill>
          <a:srgbClr val="92D050">
            <a:alpha val="23000"/>
          </a:srgbClr>
        </a:solidFill>
        <a:ln w="31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72255" y="168349"/>
        <a:ext cx="103874" cy="505047"/>
      </dsp:txXfrm>
    </dsp:sp>
    <dsp:sp modelId="{5F113FD4-4DDC-B84F-8090-4D5F78396A15}">
      <dsp:nvSpPr>
        <dsp:cNvPr id="0" name=""/>
        <dsp:cNvSpPr/>
      </dsp:nvSpPr>
      <dsp:spPr>
        <a:xfrm rot="16200000">
          <a:off x="-217080" y="368935"/>
          <a:ext cx="841745" cy="103874"/>
        </a:xfrm>
        <a:prstGeom prst="flowChartManualOperation">
          <a:avLst/>
        </a:prstGeom>
        <a:solidFill>
          <a:srgbClr val="FF0000">
            <a:alpha val="23000"/>
          </a:srgbClr>
        </a:solidFill>
        <a:ln w="31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rgbClr val="FF0000">
                  <a:alpha val="0"/>
                </a:srgbClr>
              </a:solidFill>
            </a:rPr>
            <a:t>ciao</a:t>
          </a:r>
        </a:p>
      </dsp:txBody>
      <dsp:txXfrm rot="5400000">
        <a:off x="151855" y="168349"/>
        <a:ext cx="103874" cy="505047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3D3D2-5B3B-844A-B73B-2184575B34E9}">
      <dsp:nvSpPr>
        <dsp:cNvPr id="0" name=""/>
        <dsp:cNvSpPr/>
      </dsp:nvSpPr>
      <dsp:spPr>
        <a:xfrm rot="16200000">
          <a:off x="-368592" y="368935"/>
          <a:ext cx="841745" cy="103874"/>
        </a:xfrm>
        <a:prstGeom prst="flowChartManualOperation">
          <a:avLst/>
        </a:prstGeom>
        <a:solidFill>
          <a:srgbClr val="002060">
            <a:alpha val="23000"/>
          </a:srgbClr>
        </a:solidFill>
        <a:ln w="31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343" y="168349"/>
        <a:ext cx="103874" cy="505047"/>
      </dsp:txXfrm>
    </dsp:sp>
    <dsp:sp modelId="{133D19F6-83CA-CA40-9C88-AF0453DEC1F8}">
      <dsp:nvSpPr>
        <dsp:cNvPr id="0" name=""/>
        <dsp:cNvSpPr/>
      </dsp:nvSpPr>
      <dsp:spPr>
        <a:xfrm rot="16200000">
          <a:off x="-296680" y="368935"/>
          <a:ext cx="841745" cy="103874"/>
        </a:xfrm>
        <a:prstGeom prst="flowChartManualOperation">
          <a:avLst/>
        </a:prstGeom>
        <a:solidFill>
          <a:srgbClr val="92D050">
            <a:alpha val="23000"/>
          </a:srgbClr>
        </a:solidFill>
        <a:ln w="31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72255" y="168349"/>
        <a:ext cx="103874" cy="505047"/>
      </dsp:txXfrm>
    </dsp:sp>
    <dsp:sp modelId="{5F113FD4-4DDC-B84F-8090-4D5F78396A15}">
      <dsp:nvSpPr>
        <dsp:cNvPr id="0" name=""/>
        <dsp:cNvSpPr/>
      </dsp:nvSpPr>
      <dsp:spPr>
        <a:xfrm rot="16200000">
          <a:off x="-217080" y="368935"/>
          <a:ext cx="841745" cy="103874"/>
        </a:xfrm>
        <a:prstGeom prst="flowChartManualOperation">
          <a:avLst/>
        </a:prstGeom>
        <a:solidFill>
          <a:srgbClr val="FF0000">
            <a:alpha val="23000"/>
          </a:srgbClr>
        </a:solidFill>
        <a:ln w="31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rgbClr val="FF0000">
                  <a:alpha val="0"/>
                </a:srgbClr>
              </a:solidFill>
            </a:rPr>
            <a:t>ciao</a:t>
          </a:r>
        </a:p>
      </dsp:txBody>
      <dsp:txXfrm rot="5400000">
        <a:off x="151855" y="168349"/>
        <a:ext cx="103874" cy="50504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3D3D2-5B3B-844A-B73B-2184575B34E9}">
      <dsp:nvSpPr>
        <dsp:cNvPr id="0" name=""/>
        <dsp:cNvSpPr/>
      </dsp:nvSpPr>
      <dsp:spPr>
        <a:xfrm rot="16200000">
          <a:off x="-368592" y="368935"/>
          <a:ext cx="841745" cy="103874"/>
        </a:xfrm>
        <a:prstGeom prst="flowChartManualOperation">
          <a:avLst/>
        </a:prstGeom>
        <a:solidFill>
          <a:srgbClr val="002060">
            <a:alpha val="23000"/>
          </a:srgbClr>
        </a:solidFill>
        <a:ln w="31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343" y="168349"/>
        <a:ext cx="103874" cy="505047"/>
      </dsp:txXfrm>
    </dsp:sp>
    <dsp:sp modelId="{133D19F6-83CA-CA40-9C88-AF0453DEC1F8}">
      <dsp:nvSpPr>
        <dsp:cNvPr id="0" name=""/>
        <dsp:cNvSpPr/>
      </dsp:nvSpPr>
      <dsp:spPr>
        <a:xfrm rot="16200000">
          <a:off x="-296680" y="368935"/>
          <a:ext cx="841745" cy="103874"/>
        </a:xfrm>
        <a:prstGeom prst="flowChartManualOperation">
          <a:avLst/>
        </a:prstGeom>
        <a:solidFill>
          <a:srgbClr val="92D050">
            <a:alpha val="23000"/>
          </a:srgbClr>
        </a:solidFill>
        <a:ln w="31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72255" y="168349"/>
        <a:ext cx="103874" cy="505047"/>
      </dsp:txXfrm>
    </dsp:sp>
    <dsp:sp modelId="{5F113FD4-4DDC-B84F-8090-4D5F78396A15}">
      <dsp:nvSpPr>
        <dsp:cNvPr id="0" name=""/>
        <dsp:cNvSpPr/>
      </dsp:nvSpPr>
      <dsp:spPr>
        <a:xfrm rot="16200000">
          <a:off x="-217080" y="368935"/>
          <a:ext cx="841745" cy="103874"/>
        </a:xfrm>
        <a:prstGeom prst="flowChartManualOperation">
          <a:avLst/>
        </a:prstGeom>
        <a:solidFill>
          <a:srgbClr val="FF0000">
            <a:alpha val="23000"/>
          </a:srgbClr>
        </a:solidFill>
        <a:ln w="31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rgbClr val="FF0000">
                  <a:alpha val="0"/>
                </a:srgbClr>
              </a:solidFill>
            </a:rPr>
            <a:t>ciao</a:t>
          </a:r>
        </a:p>
      </dsp:txBody>
      <dsp:txXfrm rot="5400000">
        <a:off x="151855" y="168349"/>
        <a:ext cx="103874" cy="505047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3D3D2-5B3B-844A-B73B-2184575B34E9}">
      <dsp:nvSpPr>
        <dsp:cNvPr id="0" name=""/>
        <dsp:cNvSpPr/>
      </dsp:nvSpPr>
      <dsp:spPr>
        <a:xfrm rot="16200000">
          <a:off x="-368592" y="368935"/>
          <a:ext cx="841745" cy="103874"/>
        </a:xfrm>
        <a:prstGeom prst="flowChartManualOperation">
          <a:avLst/>
        </a:prstGeom>
        <a:solidFill>
          <a:srgbClr val="002060">
            <a:alpha val="23000"/>
          </a:srgbClr>
        </a:solidFill>
        <a:ln w="31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343" y="168349"/>
        <a:ext cx="103874" cy="505047"/>
      </dsp:txXfrm>
    </dsp:sp>
    <dsp:sp modelId="{133D19F6-83CA-CA40-9C88-AF0453DEC1F8}">
      <dsp:nvSpPr>
        <dsp:cNvPr id="0" name=""/>
        <dsp:cNvSpPr/>
      </dsp:nvSpPr>
      <dsp:spPr>
        <a:xfrm rot="16200000">
          <a:off x="-296680" y="368935"/>
          <a:ext cx="841745" cy="103874"/>
        </a:xfrm>
        <a:prstGeom prst="flowChartManualOperation">
          <a:avLst/>
        </a:prstGeom>
        <a:solidFill>
          <a:srgbClr val="92D050">
            <a:alpha val="23000"/>
          </a:srgbClr>
        </a:solidFill>
        <a:ln w="31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72255" y="168349"/>
        <a:ext cx="103874" cy="505047"/>
      </dsp:txXfrm>
    </dsp:sp>
    <dsp:sp modelId="{5F113FD4-4DDC-B84F-8090-4D5F78396A15}">
      <dsp:nvSpPr>
        <dsp:cNvPr id="0" name=""/>
        <dsp:cNvSpPr/>
      </dsp:nvSpPr>
      <dsp:spPr>
        <a:xfrm rot="16200000">
          <a:off x="-217080" y="368935"/>
          <a:ext cx="841745" cy="103874"/>
        </a:xfrm>
        <a:prstGeom prst="flowChartManualOperation">
          <a:avLst/>
        </a:prstGeom>
        <a:solidFill>
          <a:srgbClr val="FF0000">
            <a:alpha val="23000"/>
          </a:srgbClr>
        </a:solidFill>
        <a:ln w="31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rgbClr val="FF0000">
                  <a:alpha val="0"/>
                </a:srgbClr>
              </a:solidFill>
            </a:rPr>
            <a:t>ciao</a:t>
          </a:r>
        </a:p>
      </dsp:txBody>
      <dsp:txXfrm rot="5400000">
        <a:off x="151855" y="168349"/>
        <a:ext cx="103874" cy="505047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3D3D2-5B3B-844A-B73B-2184575B34E9}">
      <dsp:nvSpPr>
        <dsp:cNvPr id="0" name=""/>
        <dsp:cNvSpPr/>
      </dsp:nvSpPr>
      <dsp:spPr>
        <a:xfrm rot="16200000">
          <a:off x="-368592" y="368935"/>
          <a:ext cx="841745" cy="103874"/>
        </a:xfrm>
        <a:prstGeom prst="flowChartManualOperation">
          <a:avLst/>
        </a:prstGeom>
        <a:solidFill>
          <a:srgbClr val="002060">
            <a:alpha val="23000"/>
          </a:srgbClr>
        </a:solidFill>
        <a:ln w="31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343" y="168349"/>
        <a:ext cx="103874" cy="505047"/>
      </dsp:txXfrm>
    </dsp:sp>
    <dsp:sp modelId="{133D19F6-83CA-CA40-9C88-AF0453DEC1F8}">
      <dsp:nvSpPr>
        <dsp:cNvPr id="0" name=""/>
        <dsp:cNvSpPr/>
      </dsp:nvSpPr>
      <dsp:spPr>
        <a:xfrm rot="16200000">
          <a:off x="-296680" y="368935"/>
          <a:ext cx="841745" cy="103874"/>
        </a:xfrm>
        <a:prstGeom prst="flowChartManualOperation">
          <a:avLst/>
        </a:prstGeom>
        <a:solidFill>
          <a:srgbClr val="92D050">
            <a:alpha val="23000"/>
          </a:srgbClr>
        </a:solidFill>
        <a:ln w="31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72255" y="168349"/>
        <a:ext cx="103874" cy="505047"/>
      </dsp:txXfrm>
    </dsp:sp>
    <dsp:sp modelId="{5F113FD4-4DDC-B84F-8090-4D5F78396A15}">
      <dsp:nvSpPr>
        <dsp:cNvPr id="0" name=""/>
        <dsp:cNvSpPr/>
      </dsp:nvSpPr>
      <dsp:spPr>
        <a:xfrm rot="16200000">
          <a:off x="-217080" y="368935"/>
          <a:ext cx="841745" cy="103874"/>
        </a:xfrm>
        <a:prstGeom prst="flowChartManualOperation">
          <a:avLst/>
        </a:prstGeom>
        <a:solidFill>
          <a:srgbClr val="FF0000">
            <a:alpha val="23000"/>
          </a:srgbClr>
        </a:solidFill>
        <a:ln w="31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rgbClr val="FF0000">
                  <a:alpha val="0"/>
                </a:srgbClr>
              </a:solidFill>
            </a:rPr>
            <a:t>ciao</a:t>
          </a:r>
        </a:p>
      </dsp:txBody>
      <dsp:txXfrm rot="5400000">
        <a:off x="151855" y="168349"/>
        <a:ext cx="103874" cy="505047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3D3D2-5B3B-844A-B73B-2184575B34E9}">
      <dsp:nvSpPr>
        <dsp:cNvPr id="0" name=""/>
        <dsp:cNvSpPr/>
      </dsp:nvSpPr>
      <dsp:spPr>
        <a:xfrm rot="16200000">
          <a:off x="-368592" y="368935"/>
          <a:ext cx="841745" cy="103874"/>
        </a:xfrm>
        <a:prstGeom prst="flowChartManualOperation">
          <a:avLst/>
        </a:prstGeom>
        <a:solidFill>
          <a:srgbClr val="002060">
            <a:alpha val="23000"/>
          </a:srgbClr>
        </a:solidFill>
        <a:ln w="31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343" y="168349"/>
        <a:ext cx="103874" cy="505047"/>
      </dsp:txXfrm>
    </dsp:sp>
    <dsp:sp modelId="{133D19F6-83CA-CA40-9C88-AF0453DEC1F8}">
      <dsp:nvSpPr>
        <dsp:cNvPr id="0" name=""/>
        <dsp:cNvSpPr/>
      </dsp:nvSpPr>
      <dsp:spPr>
        <a:xfrm rot="16200000">
          <a:off x="-296680" y="368935"/>
          <a:ext cx="841745" cy="103874"/>
        </a:xfrm>
        <a:prstGeom prst="flowChartManualOperation">
          <a:avLst/>
        </a:prstGeom>
        <a:solidFill>
          <a:srgbClr val="92D050">
            <a:alpha val="23000"/>
          </a:srgbClr>
        </a:solidFill>
        <a:ln w="31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72255" y="168349"/>
        <a:ext cx="103874" cy="505047"/>
      </dsp:txXfrm>
    </dsp:sp>
    <dsp:sp modelId="{5F113FD4-4DDC-B84F-8090-4D5F78396A15}">
      <dsp:nvSpPr>
        <dsp:cNvPr id="0" name=""/>
        <dsp:cNvSpPr/>
      </dsp:nvSpPr>
      <dsp:spPr>
        <a:xfrm rot="16200000">
          <a:off x="-217080" y="368935"/>
          <a:ext cx="841745" cy="103874"/>
        </a:xfrm>
        <a:prstGeom prst="flowChartManualOperation">
          <a:avLst/>
        </a:prstGeom>
        <a:solidFill>
          <a:srgbClr val="FF0000">
            <a:alpha val="23000"/>
          </a:srgbClr>
        </a:solidFill>
        <a:ln w="31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rgbClr val="FF0000">
                  <a:alpha val="0"/>
                </a:srgbClr>
              </a:solidFill>
            </a:rPr>
            <a:t>ciao</a:t>
          </a:r>
        </a:p>
      </dsp:txBody>
      <dsp:txXfrm rot="5400000">
        <a:off x="151855" y="168349"/>
        <a:ext cx="103874" cy="505047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3D3D2-5B3B-844A-B73B-2184575B34E9}">
      <dsp:nvSpPr>
        <dsp:cNvPr id="0" name=""/>
        <dsp:cNvSpPr/>
      </dsp:nvSpPr>
      <dsp:spPr>
        <a:xfrm rot="16200000">
          <a:off x="-368592" y="368935"/>
          <a:ext cx="841745" cy="103874"/>
        </a:xfrm>
        <a:prstGeom prst="flowChartManualOperation">
          <a:avLst/>
        </a:prstGeom>
        <a:solidFill>
          <a:srgbClr val="002060">
            <a:alpha val="23000"/>
          </a:srgbClr>
        </a:solidFill>
        <a:ln w="31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343" y="168349"/>
        <a:ext cx="103874" cy="505047"/>
      </dsp:txXfrm>
    </dsp:sp>
    <dsp:sp modelId="{133D19F6-83CA-CA40-9C88-AF0453DEC1F8}">
      <dsp:nvSpPr>
        <dsp:cNvPr id="0" name=""/>
        <dsp:cNvSpPr/>
      </dsp:nvSpPr>
      <dsp:spPr>
        <a:xfrm rot="16200000">
          <a:off x="-296680" y="368935"/>
          <a:ext cx="841745" cy="103874"/>
        </a:xfrm>
        <a:prstGeom prst="flowChartManualOperation">
          <a:avLst/>
        </a:prstGeom>
        <a:solidFill>
          <a:srgbClr val="92D050">
            <a:alpha val="23000"/>
          </a:srgbClr>
        </a:solidFill>
        <a:ln w="31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72255" y="168349"/>
        <a:ext cx="103874" cy="505047"/>
      </dsp:txXfrm>
    </dsp:sp>
    <dsp:sp modelId="{5F113FD4-4DDC-B84F-8090-4D5F78396A15}">
      <dsp:nvSpPr>
        <dsp:cNvPr id="0" name=""/>
        <dsp:cNvSpPr/>
      </dsp:nvSpPr>
      <dsp:spPr>
        <a:xfrm rot="16200000">
          <a:off x="-217080" y="368935"/>
          <a:ext cx="841745" cy="103874"/>
        </a:xfrm>
        <a:prstGeom prst="flowChartManualOperation">
          <a:avLst/>
        </a:prstGeom>
        <a:solidFill>
          <a:srgbClr val="FF0000">
            <a:alpha val="23000"/>
          </a:srgbClr>
        </a:solidFill>
        <a:ln w="31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rgbClr val="FF0000">
                  <a:alpha val="0"/>
                </a:srgbClr>
              </a:solidFill>
            </a:rPr>
            <a:t>ciao</a:t>
          </a:r>
        </a:p>
      </dsp:txBody>
      <dsp:txXfrm rot="5400000">
        <a:off x="151855" y="168349"/>
        <a:ext cx="103874" cy="505047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3D3D2-5B3B-844A-B73B-2184575B34E9}">
      <dsp:nvSpPr>
        <dsp:cNvPr id="0" name=""/>
        <dsp:cNvSpPr/>
      </dsp:nvSpPr>
      <dsp:spPr>
        <a:xfrm rot="16200000">
          <a:off x="-368592" y="368935"/>
          <a:ext cx="841745" cy="103874"/>
        </a:xfrm>
        <a:prstGeom prst="flowChartManualOperation">
          <a:avLst/>
        </a:prstGeom>
        <a:solidFill>
          <a:srgbClr val="002060">
            <a:alpha val="23000"/>
          </a:srgbClr>
        </a:solidFill>
        <a:ln w="31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343" y="168349"/>
        <a:ext cx="103874" cy="505047"/>
      </dsp:txXfrm>
    </dsp:sp>
    <dsp:sp modelId="{133D19F6-83CA-CA40-9C88-AF0453DEC1F8}">
      <dsp:nvSpPr>
        <dsp:cNvPr id="0" name=""/>
        <dsp:cNvSpPr/>
      </dsp:nvSpPr>
      <dsp:spPr>
        <a:xfrm rot="16200000">
          <a:off x="-296680" y="368935"/>
          <a:ext cx="841745" cy="103874"/>
        </a:xfrm>
        <a:prstGeom prst="flowChartManualOperation">
          <a:avLst/>
        </a:prstGeom>
        <a:solidFill>
          <a:srgbClr val="92D050">
            <a:alpha val="23000"/>
          </a:srgbClr>
        </a:solidFill>
        <a:ln w="31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72255" y="168349"/>
        <a:ext cx="103874" cy="505047"/>
      </dsp:txXfrm>
    </dsp:sp>
    <dsp:sp modelId="{5F113FD4-4DDC-B84F-8090-4D5F78396A15}">
      <dsp:nvSpPr>
        <dsp:cNvPr id="0" name=""/>
        <dsp:cNvSpPr/>
      </dsp:nvSpPr>
      <dsp:spPr>
        <a:xfrm rot="16200000">
          <a:off x="-217080" y="368935"/>
          <a:ext cx="841745" cy="103874"/>
        </a:xfrm>
        <a:prstGeom prst="flowChartManualOperation">
          <a:avLst/>
        </a:prstGeom>
        <a:solidFill>
          <a:srgbClr val="FF0000">
            <a:alpha val="23000"/>
          </a:srgbClr>
        </a:solidFill>
        <a:ln w="31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rgbClr val="FF0000">
                  <a:alpha val="0"/>
                </a:srgbClr>
              </a:solidFill>
            </a:rPr>
            <a:t>ciao</a:t>
          </a:r>
        </a:p>
      </dsp:txBody>
      <dsp:txXfrm rot="5400000">
        <a:off x="151855" y="168349"/>
        <a:ext cx="103874" cy="505047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3D3D2-5B3B-844A-B73B-2184575B34E9}">
      <dsp:nvSpPr>
        <dsp:cNvPr id="0" name=""/>
        <dsp:cNvSpPr/>
      </dsp:nvSpPr>
      <dsp:spPr>
        <a:xfrm rot="16200000">
          <a:off x="-368592" y="368935"/>
          <a:ext cx="841745" cy="103874"/>
        </a:xfrm>
        <a:prstGeom prst="flowChartManualOperation">
          <a:avLst/>
        </a:prstGeom>
        <a:solidFill>
          <a:srgbClr val="002060">
            <a:alpha val="23000"/>
          </a:srgbClr>
        </a:solidFill>
        <a:ln w="31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343" y="168349"/>
        <a:ext cx="103874" cy="505047"/>
      </dsp:txXfrm>
    </dsp:sp>
    <dsp:sp modelId="{133D19F6-83CA-CA40-9C88-AF0453DEC1F8}">
      <dsp:nvSpPr>
        <dsp:cNvPr id="0" name=""/>
        <dsp:cNvSpPr/>
      </dsp:nvSpPr>
      <dsp:spPr>
        <a:xfrm rot="16200000">
          <a:off x="-296680" y="368935"/>
          <a:ext cx="841745" cy="103874"/>
        </a:xfrm>
        <a:prstGeom prst="flowChartManualOperation">
          <a:avLst/>
        </a:prstGeom>
        <a:solidFill>
          <a:srgbClr val="92D050">
            <a:alpha val="23000"/>
          </a:srgbClr>
        </a:solidFill>
        <a:ln w="31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72255" y="168349"/>
        <a:ext cx="103874" cy="505047"/>
      </dsp:txXfrm>
    </dsp:sp>
    <dsp:sp modelId="{5F113FD4-4DDC-B84F-8090-4D5F78396A15}">
      <dsp:nvSpPr>
        <dsp:cNvPr id="0" name=""/>
        <dsp:cNvSpPr/>
      </dsp:nvSpPr>
      <dsp:spPr>
        <a:xfrm rot="16200000">
          <a:off x="-217080" y="368935"/>
          <a:ext cx="841745" cy="103874"/>
        </a:xfrm>
        <a:prstGeom prst="flowChartManualOperation">
          <a:avLst/>
        </a:prstGeom>
        <a:solidFill>
          <a:srgbClr val="FF0000">
            <a:alpha val="23000"/>
          </a:srgbClr>
        </a:solidFill>
        <a:ln w="31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rgbClr val="FF0000">
                  <a:alpha val="0"/>
                </a:srgbClr>
              </a:solidFill>
            </a:rPr>
            <a:t>ciao</a:t>
          </a:r>
        </a:p>
      </dsp:txBody>
      <dsp:txXfrm rot="5400000">
        <a:off x="151855" y="168349"/>
        <a:ext cx="103874" cy="505047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3D3D2-5B3B-844A-B73B-2184575B34E9}">
      <dsp:nvSpPr>
        <dsp:cNvPr id="0" name=""/>
        <dsp:cNvSpPr/>
      </dsp:nvSpPr>
      <dsp:spPr>
        <a:xfrm rot="16200000">
          <a:off x="-368592" y="368935"/>
          <a:ext cx="841745" cy="103874"/>
        </a:xfrm>
        <a:prstGeom prst="flowChartManualOperation">
          <a:avLst/>
        </a:prstGeom>
        <a:solidFill>
          <a:srgbClr val="002060">
            <a:alpha val="23000"/>
          </a:srgbClr>
        </a:solidFill>
        <a:ln w="31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343" y="168349"/>
        <a:ext cx="103874" cy="505047"/>
      </dsp:txXfrm>
    </dsp:sp>
    <dsp:sp modelId="{133D19F6-83CA-CA40-9C88-AF0453DEC1F8}">
      <dsp:nvSpPr>
        <dsp:cNvPr id="0" name=""/>
        <dsp:cNvSpPr/>
      </dsp:nvSpPr>
      <dsp:spPr>
        <a:xfrm rot="16200000">
          <a:off x="-296680" y="368935"/>
          <a:ext cx="841745" cy="103874"/>
        </a:xfrm>
        <a:prstGeom prst="flowChartManualOperation">
          <a:avLst/>
        </a:prstGeom>
        <a:solidFill>
          <a:srgbClr val="92D050">
            <a:alpha val="23000"/>
          </a:srgbClr>
        </a:solidFill>
        <a:ln w="31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72255" y="168349"/>
        <a:ext cx="103874" cy="505047"/>
      </dsp:txXfrm>
    </dsp:sp>
    <dsp:sp modelId="{5F113FD4-4DDC-B84F-8090-4D5F78396A15}">
      <dsp:nvSpPr>
        <dsp:cNvPr id="0" name=""/>
        <dsp:cNvSpPr/>
      </dsp:nvSpPr>
      <dsp:spPr>
        <a:xfrm rot="16200000">
          <a:off x="-217080" y="368935"/>
          <a:ext cx="841745" cy="103874"/>
        </a:xfrm>
        <a:prstGeom prst="flowChartManualOperation">
          <a:avLst/>
        </a:prstGeom>
        <a:solidFill>
          <a:srgbClr val="FF0000">
            <a:alpha val="23000"/>
          </a:srgbClr>
        </a:solidFill>
        <a:ln w="31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rgbClr val="FF0000">
                  <a:alpha val="0"/>
                </a:srgbClr>
              </a:solidFill>
            </a:rPr>
            <a:t>ciao</a:t>
          </a:r>
        </a:p>
      </dsp:txBody>
      <dsp:txXfrm rot="5400000">
        <a:off x="151855" y="168349"/>
        <a:ext cx="103874" cy="505047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3D3D2-5B3B-844A-B73B-2184575B34E9}">
      <dsp:nvSpPr>
        <dsp:cNvPr id="0" name=""/>
        <dsp:cNvSpPr/>
      </dsp:nvSpPr>
      <dsp:spPr>
        <a:xfrm rot="16200000">
          <a:off x="-368592" y="368935"/>
          <a:ext cx="841745" cy="103874"/>
        </a:xfrm>
        <a:prstGeom prst="flowChartManualOperation">
          <a:avLst/>
        </a:prstGeom>
        <a:solidFill>
          <a:srgbClr val="002060">
            <a:alpha val="23000"/>
          </a:srgbClr>
        </a:solidFill>
        <a:ln w="31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343" y="168349"/>
        <a:ext cx="103874" cy="505047"/>
      </dsp:txXfrm>
    </dsp:sp>
    <dsp:sp modelId="{133D19F6-83CA-CA40-9C88-AF0453DEC1F8}">
      <dsp:nvSpPr>
        <dsp:cNvPr id="0" name=""/>
        <dsp:cNvSpPr/>
      </dsp:nvSpPr>
      <dsp:spPr>
        <a:xfrm rot="16200000">
          <a:off x="-296680" y="368935"/>
          <a:ext cx="841745" cy="103874"/>
        </a:xfrm>
        <a:prstGeom prst="flowChartManualOperation">
          <a:avLst/>
        </a:prstGeom>
        <a:solidFill>
          <a:srgbClr val="92D050">
            <a:alpha val="23000"/>
          </a:srgbClr>
        </a:solidFill>
        <a:ln w="31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72255" y="168349"/>
        <a:ext cx="103874" cy="505047"/>
      </dsp:txXfrm>
    </dsp:sp>
    <dsp:sp modelId="{5F113FD4-4DDC-B84F-8090-4D5F78396A15}">
      <dsp:nvSpPr>
        <dsp:cNvPr id="0" name=""/>
        <dsp:cNvSpPr/>
      </dsp:nvSpPr>
      <dsp:spPr>
        <a:xfrm rot="16200000">
          <a:off x="-217080" y="368935"/>
          <a:ext cx="841745" cy="103874"/>
        </a:xfrm>
        <a:prstGeom prst="flowChartManualOperation">
          <a:avLst/>
        </a:prstGeom>
        <a:solidFill>
          <a:srgbClr val="FF0000">
            <a:alpha val="23000"/>
          </a:srgbClr>
        </a:solidFill>
        <a:ln w="31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rgbClr val="FF0000">
                  <a:alpha val="0"/>
                </a:srgbClr>
              </a:solidFill>
            </a:rPr>
            <a:t>ciao</a:t>
          </a:r>
        </a:p>
      </dsp:txBody>
      <dsp:txXfrm rot="5400000">
        <a:off x="151855" y="168349"/>
        <a:ext cx="103874" cy="505047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3D3D2-5B3B-844A-B73B-2184575B34E9}">
      <dsp:nvSpPr>
        <dsp:cNvPr id="0" name=""/>
        <dsp:cNvSpPr/>
      </dsp:nvSpPr>
      <dsp:spPr>
        <a:xfrm rot="16200000">
          <a:off x="-368592" y="368935"/>
          <a:ext cx="841745" cy="103874"/>
        </a:xfrm>
        <a:prstGeom prst="flowChartManualOperation">
          <a:avLst/>
        </a:prstGeom>
        <a:solidFill>
          <a:srgbClr val="002060">
            <a:alpha val="23000"/>
          </a:srgbClr>
        </a:solidFill>
        <a:ln w="31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343" y="168349"/>
        <a:ext cx="103874" cy="505047"/>
      </dsp:txXfrm>
    </dsp:sp>
    <dsp:sp modelId="{133D19F6-83CA-CA40-9C88-AF0453DEC1F8}">
      <dsp:nvSpPr>
        <dsp:cNvPr id="0" name=""/>
        <dsp:cNvSpPr/>
      </dsp:nvSpPr>
      <dsp:spPr>
        <a:xfrm rot="16200000">
          <a:off x="-296680" y="368935"/>
          <a:ext cx="841745" cy="103874"/>
        </a:xfrm>
        <a:prstGeom prst="flowChartManualOperation">
          <a:avLst/>
        </a:prstGeom>
        <a:solidFill>
          <a:srgbClr val="92D050">
            <a:alpha val="23000"/>
          </a:srgbClr>
        </a:solidFill>
        <a:ln w="31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72255" y="168349"/>
        <a:ext cx="103874" cy="505047"/>
      </dsp:txXfrm>
    </dsp:sp>
    <dsp:sp modelId="{5F113FD4-4DDC-B84F-8090-4D5F78396A15}">
      <dsp:nvSpPr>
        <dsp:cNvPr id="0" name=""/>
        <dsp:cNvSpPr/>
      </dsp:nvSpPr>
      <dsp:spPr>
        <a:xfrm rot="16200000">
          <a:off x="-217080" y="368935"/>
          <a:ext cx="841745" cy="103874"/>
        </a:xfrm>
        <a:prstGeom prst="flowChartManualOperation">
          <a:avLst/>
        </a:prstGeom>
        <a:solidFill>
          <a:srgbClr val="FF0000">
            <a:alpha val="23000"/>
          </a:srgbClr>
        </a:solidFill>
        <a:ln w="31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rgbClr val="FF0000">
                  <a:alpha val="0"/>
                </a:srgbClr>
              </a:solidFill>
            </a:rPr>
            <a:t>ciao</a:t>
          </a:r>
        </a:p>
      </dsp:txBody>
      <dsp:txXfrm rot="5400000">
        <a:off x="151855" y="168349"/>
        <a:ext cx="103874" cy="505047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3D3D2-5B3B-844A-B73B-2184575B34E9}">
      <dsp:nvSpPr>
        <dsp:cNvPr id="0" name=""/>
        <dsp:cNvSpPr/>
      </dsp:nvSpPr>
      <dsp:spPr>
        <a:xfrm rot="16200000">
          <a:off x="-368592" y="368935"/>
          <a:ext cx="841745" cy="103874"/>
        </a:xfrm>
        <a:prstGeom prst="flowChartManualOperation">
          <a:avLst/>
        </a:prstGeom>
        <a:solidFill>
          <a:srgbClr val="002060">
            <a:alpha val="23000"/>
          </a:srgbClr>
        </a:solidFill>
        <a:ln w="31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343" y="168349"/>
        <a:ext cx="103874" cy="505047"/>
      </dsp:txXfrm>
    </dsp:sp>
    <dsp:sp modelId="{133D19F6-83CA-CA40-9C88-AF0453DEC1F8}">
      <dsp:nvSpPr>
        <dsp:cNvPr id="0" name=""/>
        <dsp:cNvSpPr/>
      </dsp:nvSpPr>
      <dsp:spPr>
        <a:xfrm rot="16200000">
          <a:off x="-296680" y="368935"/>
          <a:ext cx="841745" cy="103874"/>
        </a:xfrm>
        <a:prstGeom prst="flowChartManualOperation">
          <a:avLst/>
        </a:prstGeom>
        <a:solidFill>
          <a:srgbClr val="92D050">
            <a:alpha val="23000"/>
          </a:srgbClr>
        </a:solidFill>
        <a:ln w="31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72255" y="168349"/>
        <a:ext cx="103874" cy="505047"/>
      </dsp:txXfrm>
    </dsp:sp>
    <dsp:sp modelId="{5F113FD4-4DDC-B84F-8090-4D5F78396A15}">
      <dsp:nvSpPr>
        <dsp:cNvPr id="0" name=""/>
        <dsp:cNvSpPr/>
      </dsp:nvSpPr>
      <dsp:spPr>
        <a:xfrm rot="16200000">
          <a:off x="-217080" y="368935"/>
          <a:ext cx="841745" cy="103874"/>
        </a:xfrm>
        <a:prstGeom prst="flowChartManualOperation">
          <a:avLst/>
        </a:prstGeom>
        <a:solidFill>
          <a:srgbClr val="FF0000">
            <a:alpha val="23000"/>
          </a:srgbClr>
        </a:solidFill>
        <a:ln w="31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rgbClr val="FF0000">
                  <a:alpha val="0"/>
                </a:srgbClr>
              </a:solidFill>
            </a:rPr>
            <a:t>ciao</a:t>
          </a:r>
        </a:p>
      </dsp:txBody>
      <dsp:txXfrm rot="5400000">
        <a:off x="151855" y="168349"/>
        <a:ext cx="103874" cy="50504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3D3D2-5B3B-844A-B73B-2184575B34E9}">
      <dsp:nvSpPr>
        <dsp:cNvPr id="0" name=""/>
        <dsp:cNvSpPr/>
      </dsp:nvSpPr>
      <dsp:spPr>
        <a:xfrm rot="16200000">
          <a:off x="-368592" y="368935"/>
          <a:ext cx="841745" cy="103874"/>
        </a:xfrm>
        <a:prstGeom prst="flowChartManualOperation">
          <a:avLst/>
        </a:prstGeom>
        <a:solidFill>
          <a:srgbClr val="002060">
            <a:alpha val="23000"/>
          </a:srgbClr>
        </a:solidFill>
        <a:ln w="31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343" y="168349"/>
        <a:ext cx="103874" cy="505047"/>
      </dsp:txXfrm>
    </dsp:sp>
    <dsp:sp modelId="{133D19F6-83CA-CA40-9C88-AF0453DEC1F8}">
      <dsp:nvSpPr>
        <dsp:cNvPr id="0" name=""/>
        <dsp:cNvSpPr/>
      </dsp:nvSpPr>
      <dsp:spPr>
        <a:xfrm rot="16200000">
          <a:off x="-296680" y="368935"/>
          <a:ext cx="841745" cy="103874"/>
        </a:xfrm>
        <a:prstGeom prst="flowChartManualOperation">
          <a:avLst/>
        </a:prstGeom>
        <a:solidFill>
          <a:srgbClr val="92D050">
            <a:alpha val="23000"/>
          </a:srgbClr>
        </a:solidFill>
        <a:ln w="31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72255" y="168349"/>
        <a:ext cx="103874" cy="505047"/>
      </dsp:txXfrm>
    </dsp:sp>
    <dsp:sp modelId="{5F113FD4-4DDC-B84F-8090-4D5F78396A15}">
      <dsp:nvSpPr>
        <dsp:cNvPr id="0" name=""/>
        <dsp:cNvSpPr/>
      </dsp:nvSpPr>
      <dsp:spPr>
        <a:xfrm rot="16200000">
          <a:off x="-217080" y="368935"/>
          <a:ext cx="841745" cy="103874"/>
        </a:xfrm>
        <a:prstGeom prst="flowChartManualOperation">
          <a:avLst/>
        </a:prstGeom>
        <a:solidFill>
          <a:srgbClr val="FF0000">
            <a:alpha val="23000"/>
          </a:srgbClr>
        </a:solidFill>
        <a:ln w="31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rgbClr val="FF0000">
                  <a:alpha val="0"/>
                </a:srgbClr>
              </a:solidFill>
            </a:rPr>
            <a:t>ciao</a:t>
          </a:r>
        </a:p>
      </dsp:txBody>
      <dsp:txXfrm rot="5400000">
        <a:off x="151855" y="168349"/>
        <a:ext cx="103874" cy="505047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3D3D2-5B3B-844A-B73B-2184575B34E9}">
      <dsp:nvSpPr>
        <dsp:cNvPr id="0" name=""/>
        <dsp:cNvSpPr/>
      </dsp:nvSpPr>
      <dsp:spPr>
        <a:xfrm rot="16200000">
          <a:off x="-368592" y="368935"/>
          <a:ext cx="841745" cy="103874"/>
        </a:xfrm>
        <a:prstGeom prst="flowChartManualOperation">
          <a:avLst/>
        </a:prstGeom>
        <a:solidFill>
          <a:srgbClr val="002060">
            <a:alpha val="23000"/>
          </a:srgbClr>
        </a:solidFill>
        <a:ln w="31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343" y="168349"/>
        <a:ext cx="103874" cy="505047"/>
      </dsp:txXfrm>
    </dsp:sp>
    <dsp:sp modelId="{133D19F6-83CA-CA40-9C88-AF0453DEC1F8}">
      <dsp:nvSpPr>
        <dsp:cNvPr id="0" name=""/>
        <dsp:cNvSpPr/>
      </dsp:nvSpPr>
      <dsp:spPr>
        <a:xfrm rot="16200000">
          <a:off x="-296680" y="368935"/>
          <a:ext cx="841745" cy="103874"/>
        </a:xfrm>
        <a:prstGeom prst="flowChartManualOperation">
          <a:avLst/>
        </a:prstGeom>
        <a:solidFill>
          <a:srgbClr val="92D050">
            <a:alpha val="23000"/>
          </a:srgbClr>
        </a:solidFill>
        <a:ln w="31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72255" y="168349"/>
        <a:ext cx="103874" cy="505047"/>
      </dsp:txXfrm>
    </dsp:sp>
    <dsp:sp modelId="{5F113FD4-4DDC-B84F-8090-4D5F78396A15}">
      <dsp:nvSpPr>
        <dsp:cNvPr id="0" name=""/>
        <dsp:cNvSpPr/>
      </dsp:nvSpPr>
      <dsp:spPr>
        <a:xfrm rot="16200000">
          <a:off x="-217080" y="368935"/>
          <a:ext cx="841745" cy="103874"/>
        </a:xfrm>
        <a:prstGeom prst="flowChartManualOperation">
          <a:avLst/>
        </a:prstGeom>
        <a:solidFill>
          <a:srgbClr val="FF0000">
            <a:alpha val="23000"/>
          </a:srgbClr>
        </a:solidFill>
        <a:ln w="31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rgbClr val="FF0000">
                  <a:alpha val="0"/>
                </a:srgbClr>
              </a:solidFill>
            </a:rPr>
            <a:t>ciao</a:t>
          </a:r>
        </a:p>
      </dsp:txBody>
      <dsp:txXfrm rot="5400000">
        <a:off x="151855" y="168349"/>
        <a:ext cx="103874" cy="505047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3D3D2-5B3B-844A-B73B-2184575B34E9}">
      <dsp:nvSpPr>
        <dsp:cNvPr id="0" name=""/>
        <dsp:cNvSpPr/>
      </dsp:nvSpPr>
      <dsp:spPr>
        <a:xfrm rot="16200000">
          <a:off x="-368592" y="368935"/>
          <a:ext cx="841745" cy="103874"/>
        </a:xfrm>
        <a:prstGeom prst="flowChartManualOperation">
          <a:avLst/>
        </a:prstGeom>
        <a:solidFill>
          <a:srgbClr val="002060">
            <a:alpha val="23000"/>
          </a:srgbClr>
        </a:solidFill>
        <a:ln w="31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343" y="168349"/>
        <a:ext cx="103874" cy="505047"/>
      </dsp:txXfrm>
    </dsp:sp>
    <dsp:sp modelId="{133D19F6-83CA-CA40-9C88-AF0453DEC1F8}">
      <dsp:nvSpPr>
        <dsp:cNvPr id="0" name=""/>
        <dsp:cNvSpPr/>
      </dsp:nvSpPr>
      <dsp:spPr>
        <a:xfrm rot="16200000">
          <a:off x="-296680" y="368935"/>
          <a:ext cx="841745" cy="103874"/>
        </a:xfrm>
        <a:prstGeom prst="flowChartManualOperation">
          <a:avLst/>
        </a:prstGeom>
        <a:solidFill>
          <a:srgbClr val="92D050">
            <a:alpha val="23000"/>
          </a:srgbClr>
        </a:solidFill>
        <a:ln w="31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72255" y="168349"/>
        <a:ext cx="103874" cy="505047"/>
      </dsp:txXfrm>
    </dsp:sp>
    <dsp:sp modelId="{5F113FD4-4DDC-B84F-8090-4D5F78396A15}">
      <dsp:nvSpPr>
        <dsp:cNvPr id="0" name=""/>
        <dsp:cNvSpPr/>
      </dsp:nvSpPr>
      <dsp:spPr>
        <a:xfrm rot="16200000">
          <a:off x="-217080" y="368935"/>
          <a:ext cx="841745" cy="103874"/>
        </a:xfrm>
        <a:prstGeom prst="flowChartManualOperation">
          <a:avLst/>
        </a:prstGeom>
        <a:solidFill>
          <a:srgbClr val="FF0000">
            <a:alpha val="23000"/>
          </a:srgbClr>
        </a:solidFill>
        <a:ln w="31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rgbClr val="FF0000">
                  <a:alpha val="0"/>
                </a:srgbClr>
              </a:solidFill>
            </a:rPr>
            <a:t>ciao</a:t>
          </a:r>
        </a:p>
      </dsp:txBody>
      <dsp:txXfrm rot="5400000">
        <a:off x="151855" y="168349"/>
        <a:ext cx="103874" cy="505047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3D3D2-5B3B-844A-B73B-2184575B34E9}">
      <dsp:nvSpPr>
        <dsp:cNvPr id="0" name=""/>
        <dsp:cNvSpPr/>
      </dsp:nvSpPr>
      <dsp:spPr>
        <a:xfrm rot="16200000">
          <a:off x="-368592" y="368935"/>
          <a:ext cx="841745" cy="103874"/>
        </a:xfrm>
        <a:prstGeom prst="flowChartManualOperation">
          <a:avLst/>
        </a:prstGeom>
        <a:solidFill>
          <a:srgbClr val="002060">
            <a:alpha val="23000"/>
          </a:srgbClr>
        </a:solidFill>
        <a:ln w="31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343" y="168349"/>
        <a:ext cx="103874" cy="505047"/>
      </dsp:txXfrm>
    </dsp:sp>
    <dsp:sp modelId="{133D19F6-83CA-CA40-9C88-AF0453DEC1F8}">
      <dsp:nvSpPr>
        <dsp:cNvPr id="0" name=""/>
        <dsp:cNvSpPr/>
      </dsp:nvSpPr>
      <dsp:spPr>
        <a:xfrm rot="16200000">
          <a:off x="-296680" y="368935"/>
          <a:ext cx="841745" cy="103874"/>
        </a:xfrm>
        <a:prstGeom prst="flowChartManualOperation">
          <a:avLst/>
        </a:prstGeom>
        <a:solidFill>
          <a:srgbClr val="92D050">
            <a:alpha val="23000"/>
          </a:srgbClr>
        </a:solidFill>
        <a:ln w="31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72255" y="168349"/>
        <a:ext cx="103874" cy="505047"/>
      </dsp:txXfrm>
    </dsp:sp>
    <dsp:sp modelId="{5F113FD4-4DDC-B84F-8090-4D5F78396A15}">
      <dsp:nvSpPr>
        <dsp:cNvPr id="0" name=""/>
        <dsp:cNvSpPr/>
      </dsp:nvSpPr>
      <dsp:spPr>
        <a:xfrm rot="16200000">
          <a:off x="-217080" y="368935"/>
          <a:ext cx="841745" cy="103874"/>
        </a:xfrm>
        <a:prstGeom prst="flowChartManualOperation">
          <a:avLst/>
        </a:prstGeom>
        <a:solidFill>
          <a:srgbClr val="FF0000">
            <a:alpha val="23000"/>
          </a:srgbClr>
        </a:solidFill>
        <a:ln w="31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rgbClr val="FF0000">
                  <a:alpha val="0"/>
                </a:srgbClr>
              </a:solidFill>
            </a:rPr>
            <a:t>ciao</a:t>
          </a:r>
        </a:p>
      </dsp:txBody>
      <dsp:txXfrm rot="5400000">
        <a:off x="151855" y="168349"/>
        <a:ext cx="103874" cy="505047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3D3D2-5B3B-844A-B73B-2184575B34E9}">
      <dsp:nvSpPr>
        <dsp:cNvPr id="0" name=""/>
        <dsp:cNvSpPr/>
      </dsp:nvSpPr>
      <dsp:spPr>
        <a:xfrm rot="16200000">
          <a:off x="-368592" y="368935"/>
          <a:ext cx="841745" cy="103874"/>
        </a:xfrm>
        <a:prstGeom prst="flowChartManualOperation">
          <a:avLst/>
        </a:prstGeom>
        <a:solidFill>
          <a:srgbClr val="002060">
            <a:alpha val="23000"/>
          </a:srgbClr>
        </a:solidFill>
        <a:ln w="31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343" y="168349"/>
        <a:ext cx="103874" cy="505047"/>
      </dsp:txXfrm>
    </dsp:sp>
    <dsp:sp modelId="{133D19F6-83CA-CA40-9C88-AF0453DEC1F8}">
      <dsp:nvSpPr>
        <dsp:cNvPr id="0" name=""/>
        <dsp:cNvSpPr/>
      </dsp:nvSpPr>
      <dsp:spPr>
        <a:xfrm rot="16200000">
          <a:off x="-296680" y="368935"/>
          <a:ext cx="841745" cy="103874"/>
        </a:xfrm>
        <a:prstGeom prst="flowChartManualOperation">
          <a:avLst/>
        </a:prstGeom>
        <a:solidFill>
          <a:srgbClr val="92D050">
            <a:alpha val="23000"/>
          </a:srgbClr>
        </a:solidFill>
        <a:ln w="31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72255" y="168349"/>
        <a:ext cx="103874" cy="505047"/>
      </dsp:txXfrm>
    </dsp:sp>
    <dsp:sp modelId="{5F113FD4-4DDC-B84F-8090-4D5F78396A15}">
      <dsp:nvSpPr>
        <dsp:cNvPr id="0" name=""/>
        <dsp:cNvSpPr/>
      </dsp:nvSpPr>
      <dsp:spPr>
        <a:xfrm rot="16200000">
          <a:off x="-217080" y="368935"/>
          <a:ext cx="841745" cy="103874"/>
        </a:xfrm>
        <a:prstGeom prst="flowChartManualOperation">
          <a:avLst/>
        </a:prstGeom>
        <a:solidFill>
          <a:srgbClr val="FF0000">
            <a:alpha val="23000"/>
          </a:srgbClr>
        </a:solidFill>
        <a:ln w="31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rgbClr val="FF0000">
                  <a:alpha val="0"/>
                </a:srgbClr>
              </a:solidFill>
            </a:rPr>
            <a:t>ciao</a:t>
          </a:r>
        </a:p>
      </dsp:txBody>
      <dsp:txXfrm rot="5400000">
        <a:off x="151855" y="168349"/>
        <a:ext cx="103874" cy="505047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3D3D2-5B3B-844A-B73B-2184575B34E9}">
      <dsp:nvSpPr>
        <dsp:cNvPr id="0" name=""/>
        <dsp:cNvSpPr/>
      </dsp:nvSpPr>
      <dsp:spPr>
        <a:xfrm rot="16200000">
          <a:off x="-368592" y="368935"/>
          <a:ext cx="841745" cy="103874"/>
        </a:xfrm>
        <a:prstGeom prst="flowChartManualOperation">
          <a:avLst/>
        </a:prstGeom>
        <a:solidFill>
          <a:srgbClr val="002060">
            <a:alpha val="23000"/>
          </a:srgbClr>
        </a:solidFill>
        <a:ln w="31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343" y="168349"/>
        <a:ext cx="103874" cy="505047"/>
      </dsp:txXfrm>
    </dsp:sp>
    <dsp:sp modelId="{133D19F6-83CA-CA40-9C88-AF0453DEC1F8}">
      <dsp:nvSpPr>
        <dsp:cNvPr id="0" name=""/>
        <dsp:cNvSpPr/>
      </dsp:nvSpPr>
      <dsp:spPr>
        <a:xfrm rot="16200000">
          <a:off x="-296680" y="368935"/>
          <a:ext cx="841745" cy="103874"/>
        </a:xfrm>
        <a:prstGeom prst="flowChartManualOperation">
          <a:avLst/>
        </a:prstGeom>
        <a:solidFill>
          <a:srgbClr val="92D050">
            <a:alpha val="23000"/>
          </a:srgbClr>
        </a:solidFill>
        <a:ln w="31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72255" y="168349"/>
        <a:ext cx="103874" cy="505047"/>
      </dsp:txXfrm>
    </dsp:sp>
    <dsp:sp modelId="{5F113FD4-4DDC-B84F-8090-4D5F78396A15}">
      <dsp:nvSpPr>
        <dsp:cNvPr id="0" name=""/>
        <dsp:cNvSpPr/>
      </dsp:nvSpPr>
      <dsp:spPr>
        <a:xfrm rot="16200000">
          <a:off x="-217080" y="368935"/>
          <a:ext cx="841745" cy="103874"/>
        </a:xfrm>
        <a:prstGeom prst="flowChartManualOperation">
          <a:avLst/>
        </a:prstGeom>
        <a:solidFill>
          <a:srgbClr val="FF0000">
            <a:alpha val="23000"/>
          </a:srgbClr>
        </a:solidFill>
        <a:ln w="31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rgbClr val="FF0000">
                  <a:alpha val="0"/>
                </a:srgbClr>
              </a:solidFill>
            </a:rPr>
            <a:t>ciao</a:t>
          </a:r>
        </a:p>
      </dsp:txBody>
      <dsp:txXfrm rot="5400000">
        <a:off x="151855" y="168349"/>
        <a:ext cx="103874" cy="505047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3D3D2-5B3B-844A-B73B-2184575B34E9}">
      <dsp:nvSpPr>
        <dsp:cNvPr id="0" name=""/>
        <dsp:cNvSpPr/>
      </dsp:nvSpPr>
      <dsp:spPr>
        <a:xfrm rot="16200000">
          <a:off x="-368592" y="368935"/>
          <a:ext cx="841745" cy="103874"/>
        </a:xfrm>
        <a:prstGeom prst="flowChartManualOperation">
          <a:avLst/>
        </a:prstGeom>
        <a:solidFill>
          <a:srgbClr val="002060">
            <a:alpha val="23000"/>
          </a:srgbClr>
        </a:solidFill>
        <a:ln w="31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343" y="168349"/>
        <a:ext cx="103874" cy="505047"/>
      </dsp:txXfrm>
    </dsp:sp>
    <dsp:sp modelId="{133D19F6-83CA-CA40-9C88-AF0453DEC1F8}">
      <dsp:nvSpPr>
        <dsp:cNvPr id="0" name=""/>
        <dsp:cNvSpPr/>
      </dsp:nvSpPr>
      <dsp:spPr>
        <a:xfrm rot="16200000">
          <a:off x="-296680" y="368935"/>
          <a:ext cx="841745" cy="103874"/>
        </a:xfrm>
        <a:prstGeom prst="flowChartManualOperation">
          <a:avLst/>
        </a:prstGeom>
        <a:solidFill>
          <a:srgbClr val="92D050">
            <a:alpha val="23000"/>
          </a:srgbClr>
        </a:solidFill>
        <a:ln w="31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72255" y="168349"/>
        <a:ext cx="103874" cy="505047"/>
      </dsp:txXfrm>
    </dsp:sp>
    <dsp:sp modelId="{5F113FD4-4DDC-B84F-8090-4D5F78396A15}">
      <dsp:nvSpPr>
        <dsp:cNvPr id="0" name=""/>
        <dsp:cNvSpPr/>
      </dsp:nvSpPr>
      <dsp:spPr>
        <a:xfrm rot="16200000">
          <a:off x="-217080" y="368935"/>
          <a:ext cx="841745" cy="103874"/>
        </a:xfrm>
        <a:prstGeom prst="flowChartManualOperation">
          <a:avLst/>
        </a:prstGeom>
        <a:solidFill>
          <a:srgbClr val="FF0000">
            <a:alpha val="23000"/>
          </a:srgbClr>
        </a:solidFill>
        <a:ln w="31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rgbClr val="FF0000">
                  <a:alpha val="0"/>
                </a:srgbClr>
              </a:solidFill>
            </a:rPr>
            <a:t>ciao</a:t>
          </a:r>
        </a:p>
      </dsp:txBody>
      <dsp:txXfrm rot="5400000">
        <a:off x="151855" y="168349"/>
        <a:ext cx="103874" cy="505047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3D3D2-5B3B-844A-B73B-2184575B34E9}">
      <dsp:nvSpPr>
        <dsp:cNvPr id="0" name=""/>
        <dsp:cNvSpPr/>
      </dsp:nvSpPr>
      <dsp:spPr>
        <a:xfrm rot="16200000">
          <a:off x="-1758385" y="1758385"/>
          <a:ext cx="4099958" cy="583188"/>
        </a:xfrm>
        <a:prstGeom prst="flowChartManualOperation">
          <a:avLst/>
        </a:prstGeom>
        <a:solidFill>
          <a:schemeClr val="bg1">
            <a:lumMod val="95000"/>
          </a:schemeClr>
        </a:solidFill>
        <a:ln w="31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3188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solidFill>
                <a:schemeClr val="bg1">
                  <a:lumMod val="95000"/>
                </a:schemeClr>
              </a:solidFill>
            </a:rPr>
            <a:t>ciao</a:t>
          </a:r>
        </a:p>
      </dsp:txBody>
      <dsp:txXfrm rot="5400000">
        <a:off x="0" y="819992"/>
        <a:ext cx="583188" cy="2459974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3D3D2-5B3B-844A-B73B-2184575B34E9}">
      <dsp:nvSpPr>
        <dsp:cNvPr id="0" name=""/>
        <dsp:cNvSpPr/>
      </dsp:nvSpPr>
      <dsp:spPr>
        <a:xfrm rot="16200000">
          <a:off x="-1346338" y="1346338"/>
          <a:ext cx="4206154" cy="1513478"/>
        </a:xfrm>
        <a:prstGeom prst="flowChartManualOperation">
          <a:avLst/>
        </a:prstGeom>
        <a:solidFill>
          <a:schemeClr val="bg1">
            <a:lumMod val="95000"/>
          </a:schemeClr>
        </a:solidFill>
        <a:ln w="31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0" tIns="0" rIns="257969" bIns="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100" kern="1200" dirty="0">
              <a:solidFill>
                <a:schemeClr val="bg1">
                  <a:lumMod val="95000"/>
                </a:schemeClr>
              </a:solidFill>
            </a:rPr>
            <a:t>ciao</a:t>
          </a:r>
        </a:p>
      </dsp:txBody>
      <dsp:txXfrm rot="5400000">
        <a:off x="0" y="841231"/>
        <a:ext cx="1513478" cy="2523692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3D3D2-5B3B-844A-B73B-2184575B34E9}">
      <dsp:nvSpPr>
        <dsp:cNvPr id="0" name=""/>
        <dsp:cNvSpPr/>
      </dsp:nvSpPr>
      <dsp:spPr>
        <a:xfrm rot="16200000">
          <a:off x="-1354023" y="1354023"/>
          <a:ext cx="3649615" cy="941568"/>
        </a:xfrm>
        <a:prstGeom prst="flowChartManualOperation">
          <a:avLst/>
        </a:prstGeom>
        <a:solidFill>
          <a:schemeClr val="bg1">
            <a:lumMod val="95000"/>
          </a:schemeClr>
        </a:solidFill>
        <a:ln w="31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0" rIns="162719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>
              <a:solidFill>
                <a:schemeClr val="bg1">
                  <a:lumMod val="95000"/>
                </a:schemeClr>
              </a:solidFill>
            </a:rPr>
            <a:t>ciao</a:t>
          </a:r>
        </a:p>
      </dsp:txBody>
      <dsp:txXfrm rot="5400000">
        <a:off x="0" y="729923"/>
        <a:ext cx="941568" cy="2189769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3D3D2-5B3B-844A-B73B-2184575B34E9}">
      <dsp:nvSpPr>
        <dsp:cNvPr id="0" name=""/>
        <dsp:cNvSpPr/>
      </dsp:nvSpPr>
      <dsp:spPr>
        <a:xfrm rot="16200000">
          <a:off x="-1354023" y="1354023"/>
          <a:ext cx="3649615" cy="941567"/>
        </a:xfrm>
        <a:prstGeom prst="flowChartManualOperation">
          <a:avLst/>
        </a:prstGeom>
        <a:solidFill>
          <a:schemeClr val="bg1">
            <a:lumMod val="95000"/>
          </a:schemeClr>
        </a:solidFill>
        <a:ln w="31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0" rIns="162719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>
              <a:solidFill>
                <a:schemeClr val="bg1">
                  <a:lumMod val="95000"/>
                </a:schemeClr>
              </a:solidFill>
            </a:rPr>
            <a:t>ciao</a:t>
          </a:r>
        </a:p>
      </dsp:txBody>
      <dsp:txXfrm rot="5400000">
        <a:off x="1" y="729922"/>
        <a:ext cx="941567" cy="218976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3D3D2-5B3B-844A-B73B-2184575B34E9}">
      <dsp:nvSpPr>
        <dsp:cNvPr id="0" name=""/>
        <dsp:cNvSpPr/>
      </dsp:nvSpPr>
      <dsp:spPr>
        <a:xfrm rot="16200000">
          <a:off x="-368592" y="368935"/>
          <a:ext cx="841745" cy="103874"/>
        </a:xfrm>
        <a:prstGeom prst="flowChartManualOperation">
          <a:avLst/>
        </a:prstGeom>
        <a:solidFill>
          <a:srgbClr val="002060">
            <a:alpha val="23000"/>
          </a:srgbClr>
        </a:solidFill>
        <a:ln w="31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343" y="168349"/>
        <a:ext cx="103874" cy="505047"/>
      </dsp:txXfrm>
    </dsp:sp>
    <dsp:sp modelId="{133D19F6-83CA-CA40-9C88-AF0453DEC1F8}">
      <dsp:nvSpPr>
        <dsp:cNvPr id="0" name=""/>
        <dsp:cNvSpPr/>
      </dsp:nvSpPr>
      <dsp:spPr>
        <a:xfrm rot="16200000">
          <a:off x="-296680" y="368935"/>
          <a:ext cx="841745" cy="103874"/>
        </a:xfrm>
        <a:prstGeom prst="flowChartManualOperation">
          <a:avLst/>
        </a:prstGeom>
        <a:solidFill>
          <a:srgbClr val="92D050">
            <a:alpha val="23000"/>
          </a:srgbClr>
        </a:solidFill>
        <a:ln w="31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72255" y="168349"/>
        <a:ext cx="103874" cy="505047"/>
      </dsp:txXfrm>
    </dsp:sp>
    <dsp:sp modelId="{5F113FD4-4DDC-B84F-8090-4D5F78396A15}">
      <dsp:nvSpPr>
        <dsp:cNvPr id="0" name=""/>
        <dsp:cNvSpPr/>
      </dsp:nvSpPr>
      <dsp:spPr>
        <a:xfrm rot="16200000">
          <a:off x="-217080" y="368935"/>
          <a:ext cx="841745" cy="103874"/>
        </a:xfrm>
        <a:prstGeom prst="flowChartManualOperation">
          <a:avLst/>
        </a:prstGeom>
        <a:solidFill>
          <a:srgbClr val="FF0000">
            <a:alpha val="23000"/>
          </a:srgbClr>
        </a:solidFill>
        <a:ln w="31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rgbClr val="FF0000">
                  <a:alpha val="0"/>
                </a:srgbClr>
              </a:solidFill>
            </a:rPr>
            <a:t>ciao</a:t>
          </a:r>
        </a:p>
      </dsp:txBody>
      <dsp:txXfrm rot="5400000">
        <a:off x="151855" y="168349"/>
        <a:ext cx="103874" cy="505047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3D3D2-5B3B-844A-B73B-2184575B34E9}">
      <dsp:nvSpPr>
        <dsp:cNvPr id="0" name=""/>
        <dsp:cNvSpPr/>
      </dsp:nvSpPr>
      <dsp:spPr>
        <a:xfrm rot="16200000">
          <a:off x="-1354023" y="1354023"/>
          <a:ext cx="3649615" cy="941568"/>
        </a:xfrm>
        <a:prstGeom prst="flowChartManualOperation">
          <a:avLst/>
        </a:prstGeom>
        <a:solidFill>
          <a:schemeClr val="bg1">
            <a:lumMod val="95000"/>
          </a:schemeClr>
        </a:solidFill>
        <a:ln w="31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0" rIns="162719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>
              <a:solidFill>
                <a:schemeClr val="bg1">
                  <a:lumMod val="95000"/>
                </a:schemeClr>
              </a:solidFill>
            </a:rPr>
            <a:t>ciao</a:t>
          </a:r>
        </a:p>
      </dsp:txBody>
      <dsp:txXfrm rot="5400000">
        <a:off x="0" y="729923"/>
        <a:ext cx="941568" cy="2189769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3D3D2-5B3B-844A-B73B-2184575B34E9}">
      <dsp:nvSpPr>
        <dsp:cNvPr id="0" name=""/>
        <dsp:cNvSpPr/>
      </dsp:nvSpPr>
      <dsp:spPr>
        <a:xfrm rot="16200000">
          <a:off x="-1354023" y="1354023"/>
          <a:ext cx="3649615" cy="941567"/>
        </a:xfrm>
        <a:prstGeom prst="flowChartManualOperation">
          <a:avLst/>
        </a:prstGeom>
        <a:solidFill>
          <a:schemeClr val="bg1">
            <a:lumMod val="95000"/>
          </a:schemeClr>
        </a:solidFill>
        <a:ln w="31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0" rIns="162719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>
              <a:solidFill>
                <a:schemeClr val="bg1">
                  <a:lumMod val="95000"/>
                </a:schemeClr>
              </a:solidFill>
            </a:rPr>
            <a:t>ciao</a:t>
          </a:r>
        </a:p>
      </dsp:txBody>
      <dsp:txXfrm rot="5400000">
        <a:off x="1" y="729922"/>
        <a:ext cx="941567" cy="2189769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3D3D2-5B3B-844A-B73B-2184575B34E9}">
      <dsp:nvSpPr>
        <dsp:cNvPr id="0" name=""/>
        <dsp:cNvSpPr/>
      </dsp:nvSpPr>
      <dsp:spPr>
        <a:xfrm rot="16200000">
          <a:off x="-1354023" y="1354023"/>
          <a:ext cx="3649615" cy="941568"/>
        </a:xfrm>
        <a:prstGeom prst="flowChartManualOperation">
          <a:avLst/>
        </a:prstGeom>
        <a:solidFill>
          <a:schemeClr val="bg1">
            <a:lumMod val="95000"/>
          </a:schemeClr>
        </a:solidFill>
        <a:ln w="31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0" rIns="162719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>
              <a:solidFill>
                <a:schemeClr val="bg1">
                  <a:lumMod val="95000"/>
                </a:schemeClr>
              </a:solidFill>
            </a:rPr>
            <a:t>ciao</a:t>
          </a:r>
        </a:p>
      </dsp:txBody>
      <dsp:txXfrm rot="5400000">
        <a:off x="0" y="729923"/>
        <a:ext cx="941568" cy="218976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3D3D2-5B3B-844A-B73B-2184575B34E9}">
      <dsp:nvSpPr>
        <dsp:cNvPr id="0" name=""/>
        <dsp:cNvSpPr/>
      </dsp:nvSpPr>
      <dsp:spPr>
        <a:xfrm rot="16200000">
          <a:off x="-368592" y="368935"/>
          <a:ext cx="841745" cy="103874"/>
        </a:xfrm>
        <a:prstGeom prst="flowChartManualOperation">
          <a:avLst/>
        </a:prstGeom>
        <a:solidFill>
          <a:srgbClr val="002060">
            <a:alpha val="23000"/>
          </a:srgbClr>
        </a:solidFill>
        <a:ln w="31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343" y="168349"/>
        <a:ext cx="103874" cy="505047"/>
      </dsp:txXfrm>
    </dsp:sp>
    <dsp:sp modelId="{133D19F6-83CA-CA40-9C88-AF0453DEC1F8}">
      <dsp:nvSpPr>
        <dsp:cNvPr id="0" name=""/>
        <dsp:cNvSpPr/>
      </dsp:nvSpPr>
      <dsp:spPr>
        <a:xfrm rot="16200000">
          <a:off x="-296680" y="368935"/>
          <a:ext cx="841745" cy="103874"/>
        </a:xfrm>
        <a:prstGeom prst="flowChartManualOperation">
          <a:avLst/>
        </a:prstGeom>
        <a:solidFill>
          <a:srgbClr val="92D050">
            <a:alpha val="23000"/>
          </a:srgbClr>
        </a:solidFill>
        <a:ln w="31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72255" y="168349"/>
        <a:ext cx="103874" cy="505047"/>
      </dsp:txXfrm>
    </dsp:sp>
    <dsp:sp modelId="{5F113FD4-4DDC-B84F-8090-4D5F78396A15}">
      <dsp:nvSpPr>
        <dsp:cNvPr id="0" name=""/>
        <dsp:cNvSpPr/>
      </dsp:nvSpPr>
      <dsp:spPr>
        <a:xfrm rot="16200000">
          <a:off x="-217080" y="368935"/>
          <a:ext cx="841745" cy="103874"/>
        </a:xfrm>
        <a:prstGeom prst="flowChartManualOperation">
          <a:avLst/>
        </a:prstGeom>
        <a:solidFill>
          <a:srgbClr val="FF0000">
            <a:alpha val="23000"/>
          </a:srgbClr>
        </a:solidFill>
        <a:ln w="31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rgbClr val="FF0000">
                  <a:alpha val="0"/>
                </a:srgbClr>
              </a:solidFill>
            </a:rPr>
            <a:t>ciao</a:t>
          </a:r>
        </a:p>
      </dsp:txBody>
      <dsp:txXfrm rot="5400000">
        <a:off x="151855" y="168349"/>
        <a:ext cx="103874" cy="50504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3D3D2-5B3B-844A-B73B-2184575B34E9}">
      <dsp:nvSpPr>
        <dsp:cNvPr id="0" name=""/>
        <dsp:cNvSpPr/>
      </dsp:nvSpPr>
      <dsp:spPr>
        <a:xfrm rot="16200000">
          <a:off x="-368592" y="368935"/>
          <a:ext cx="841745" cy="103874"/>
        </a:xfrm>
        <a:prstGeom prst="flowChartManualOperation">
          <a:avLst/>
        </a:prstGeom>
        <a:solidFill>
          <a:srgbClr val="002060">
            <a:alpha val="23000"/>
          </a:srgbClr>
        </a:solidFill>
        <a:ln w="31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343" y="168349"/>
        <a:ext cx="103874" cy="505047"/>
      </dsp:txXfrm>
    </dsp:sp>
    <dsp:sp modelId="{133D19F6-83CA-CA40-9C88-AF0453DEC1F8}">
      <dsp:nvSpPr>
        <dsp:cNvPr id="0" name=""/>
        <dsp:cNvSpPr/>
      </dsp:nvSpPr>
      <dsp:spPr>
        <a:xfrm rot="16200000">
          <a:off x="-296680" y="368935"/>
          <a:ext cx="841745" cy="103874"/>
        </a:xfrm>
        <a:prstGeom prst="flowChartManualOperation">
          <a:avLst/>
        </a:prstGeom>
        <a:solidFill>
          <a:srgbClr val="92D050">
            <a:alpha val="23000"/>
          </a:srgbClr>
        </a:solidFill>
        <a:ln w="31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72255" y="168349"/>
        <a:ext cx="103874" cy="505047"/>
      </dsp:txXfrm>
    </dsp:sp>
    <dsp:sp modelId="{5F113FD4-4DDC-B84F-8090-4D5F78396A15}">
      <dsp:nvSpPr>
        <dsp:cNvPr id="0" name=""/>
        <dsp:cNvSpPr/>
      </dsp:nvSpPr>
      <dsp:spPr>
        <a:xfrm rot="16200000">
          <a:off x="-217080" y="368935"/>
          <a:ext cx="841745" cy="103874"/>
        </a:xfrm>
        <a:prstGeom prst="flowChartManualOperation">
          <a:avLst/>
        </a:prstGeom>
        <a:solidFill>
          <a:srgbClr val="FF0000">
            <a:alpha val="23000"/>
          </a:srgbClr>
        </a:solidFill>
        <a:ln w="31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rgbClr val="FF0000">
                  <a:alpha val="0"/>
                </a:srgbClr>
              </a:solidFill>
            </a:rPr>
            <a:t>ciao</a:t>
          </a:r>
        </a:p>
      </dsp:txBody>
      <dsp:txXfrm rot="5400000">
        <a:off x="151855" y="168349"/>
        <a:ext cx="103874" cy="50504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3D3D2-5B3B-844A-B73B-2184575B34E9}">
      <dsp:nvSpPr>
        <dsp:cNvPr id="0" name=""/>
        <dsp:cNvSpPr/>
      </dsp:nvSpPr>
      <dsp:spPr>
        <a:xfrm rot="16200000">
          <a:off x="-368592" y="368935"/>
          <a:ext cx="841745" cy="103874"/>
        </a:xfrm>
        <a:prstGeom prst="flowChartManualOperation">
          <a:avLst/>
        </a:prstGeom>
        <a:solidFill>
          <a:srgbClr val="002060">
            <a:alpha val="23000"/>
          </a:srgbClr>
        </a:solidFill>
        <a:ln w="31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343" y="168349"/>
        <a:ext cx="103874" cy="505047"/>
      </dsp:txXfrm>
    </dsp:sp>
    <dsp:sp modelId="{133D19F6-83CA-CA40-9C88-AF0453DEC1F8}">
      <dsp:nvSpPr>
        <dsp:cNvPr id="0" name=""/>
        <dsp:cNvSpPr/>
      </dsp:nvSpPr>
      <dsp:spPr>
        <a:xfrm rot="16200000">
          <a:off x="-296680" y="368935"/>
          <a:ext cx="841745" cy="103874"/>
        </a:xfrm>
        <a:prstGeom prst="flowChartManualOperation">
          <a:avLst/>
        </a:prstGeom>
        <a:solidFill>
          <a:srgbClr val="92D050">
            <a:alpha val="23000"/>
          </a:srgbClr>
        </a:solidFill>
        <a:ln w="31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chemeClr val="bg1">
                  <a:lumMod val="95000"/>
                  <a:alpha val="0"/>
                </a:schemeClr>
              </a:solidFill>
            </a:rPr>
            <a:t>ciao</a:t>
          </a:r>
        </a:p>
      </dsp:txBody>
      <dsp:txXfrm rot="5400000">
        <a:off x="72255" y="168349"/>
        <a:ext cx="103874" cy="505047"/>
      </dsp:txXfrm>
    </dsp:sp>
    <dsp:sp modelId="{5F113FD4-4DDC-B84F-8090-4D5F78396A15}">
      <dsp:nvSpPr>
        <dsp:cNvPr id="0" name=""/>
        <dsp:cNvSpPr/>
      </dsp:nvSpPr>
      <dsp:spPr>
        <a:xfrm rot="16200000">
          <a:off x="-217080" y="368935"/>
          <a:ext cx="841745" cy="103874"/>
        </a:xfrm>
        <a:prstGeom prst="flowChartManualOperation">
          <a:avLst/>
        </a:prstGeom>
        <a:solidFill>
          <a:srgbClr val="FF0000">
            <a:alpha val="23000"/>
          </a:srgbClr>
        </a:solidFill>
        <a:ln w="3175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0" rIns="3175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00" kern="1200" dirty="0">
              <a:solidFill>
                <a:srgbClr val="FF0000">
                  <a:alpha val="0"/>
                </a:srgbClr>
              </a:solidFill>
            </a:rPr>
            <a:t>ciao</a:t>
          </a:r>
        </a:p>
      </dsp:txBody>
      <dsp:txXfrm rot="5400000">
        <a:off x="151855" y="168349"/>
        <a:ext cx="103874" cy="5050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09:58:36.83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0:47.88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17:56:48.7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17:56:51.1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17:56:54.9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17:56:55.35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17:56:55.8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17:56:56.1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17:56:56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17:57:01.39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17:57:01.8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17:57:02.4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0:48.40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17:57:04.3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09:58:36.83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09:58:37.3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09:58:37.83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09:58:38.5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09:58:39.0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8T13:20:13.73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86 0 24575,'0'73'0,"0"9"0,0 9 0,0-38 0,0 1 0,0-1 0,0 0 0,0 46 0,0-18 0,-2-19 0,-3-12 0,-6-4 0,-2-3 0,-2 0 0,2-6 0,3-5 0,2-7 0,4-7 0,1-7 0,1-5 0,2-4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8T13:20:23.6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24575,'65'0'0,"2"0"0,-2 0 0,6 0 0,8 0 0,10 0 0,4 0 0,0 0 0,-4 1 0,-5 1 0,-7 1 0,-9 1 0,-4-1 0,-4 3 0,1 2 0,1 3 0,1 1 0,1 0 0,-1 1 0,-1-2 0,0-2 0,-2-2 0,0 0 0,0-1 0,3 1 0,4 1 0,1-1 0,1 2 0,-3 0 0,-5-2 0,-3 0 0,-4 0 0,-4 0 0,-4-3 0,-4-1 0,-3 0 0,-1-2 0,-3 1 0,-2 1 0,0-1 0,-3 1 0,-3-1 0,-3 0 0,-5 0 0,-6 0 0,-4-1 0,-3-8 0,-2 0 0,0-8 0,-2 8 0,1-1 0,2 1 0,1 1 0,-1 23 0,-2-5 0,-3 21 0,0-13 0,-1 0 0,-2 4 0,-2 7 0,-1 7 0,-1 8 0,-1 4 0,-1 0 0,0-2 0,-1-6 0,2-3 0,-3-2 0,-2-1 0,-1-1 0,-3 0 0,-2 1 0,-4 3 0,-3 4 0,-4 3 0,-1 0 0,-1-2 0,2-5 0,1-4 0,2-7 0,5-8 0,5-5 0,13-8 0,42-11 0,-6-2 0,30-5 0,-27 7 0,-5 3 0,-3 1 0,-7 0 0,-4 6 0,-5 7 0,-6 9 0,-2 5 0,-3 0 0,0 2 0,0 6 0,-1 9 0,-5 12 0,-7 11 0,-8 7 0,-5 1 0,-3 4 0,-3-1 0,-5 7 0,17-38 0,-2 0 0,0 1 0,-1-1 0,-1 0 0,-1-2 0,-25 35 0,1-20 0,2-18 0,3-18 0,7-20 0,3-29 0,5-38 0,16 13 0,4-4 0,0-9 0,3-3 0,1-3 0,3-1 0,1 2 0,3 3 0,3 6 0,5 2 0,3 4 0,4 3 0,29-33 0,10 16 0,-3 16 0,-4 18 0,-9 14 0,-1 10 0,2 7 0,3 10 0,6 11 0,1 16 0,-1 19 0,-5 16 0,-11 14 0,-21-35 0,-3 3 0,-2 5 0,-3 3 0,-2 8 0,-2 0 0,-3 3 0,-3 0 0,-3-3 0,-4-3 0,0-8 0,-4-3 0,-20 29 0,6-26 0,3-20 0,4-14 0,3-10 0,1-4 0,3-4 0,2-3 0,3-1 0,2-5 0,-1-16 0,-2-29 0,2-34 0,6 27 0,0-4 0,3-6 0,0 1 0,1 5 0,0 2 0,4-33 0,2 38 0,3 29 0,2 16 0,3 15 0,4 17 0,8 25 0,5 24 0,0 13 0,-3 4 0,-7-10 0,-8-12 0,-6-12 0,-4-8 0,-5-3 0,-5-5 0,-4-9 0,-5-9 0,-3-7 0,0-5 0,-3-4 0,0-3 0,2-3 0,3 0 0,4 0 0,5 0 0,-1-5 0,8 30 0,7 9 0,14 37 0,10 5 0,1-6 0,-7-15 0,-7-20 0,-6-14 0,-5-3 0,-2 6 0,-3 16 0,-1 13 0,-2 8 0,-5 0 0,-4-13 0,-2-14 0,1-16 0,5-10 0,1-9 0,0-12 0,-5-27 0,-3-42 0,6 22 0,0-6 0,1-13 0,0-2 0,2-2 0,2 2 0,1 6 0,1 3 0,3 11 0,1 6 0,6-22 0,3 30 0,2 27 0,2 13 0,-1 8 0,2 4 0,-1 5 0,-1 7 0,0 9 0,1 14 0,3 19 0,2 25 0,-9-33 0,-1 2 0,0 2 0,-1 2 0,-1-1 0,-1 0 0,4 43 0,-6-18 0,-3-18 0,-5-21 0,-2-15 0,-4-12 0,0-10 0,-4-24 0,5-5 0,-1-29 0,4-8 0,3-15 0,1-7 0,0 6 0,0 15 0,0 24 0,1 19 0,1 17 0,21 52 0,-1 11 0,-3-3 0,-1 7 0,-4 2 0,-3 2 0,-3 6 0,-2 2 0,-2 0 0,-2 0 0,-3-6 0,-3-3 0,-2-8 0,-1-3 0,-12 40 0,-6-22 0,0-16 0,-2-13 0,-2-10 0,-1-7 0,-11-35 0,4-17 0,8 0 0,11 26 0,18 45 0,1 16 0,1 16 0,0 1 0,0 4 0,-2-1 0,-3-19 0,-5-12 0,-4-13 0,-5-11 0,0-8 0,0-10 0,0-7 0,0-15 0,0-25 0,5-36 0,7 17 0,1-4 0,2-7 0,1 0 0,1 1 0,2 3 0,5-34 0,2 41 0,4 27 0,5 22 0,5 19 0,7 14 0,1 12 0,-2 4 0,-7 0 0,-4 5 0,-5 4 0,-3 8 0,-5 3 0,-3-6 0,-2-4 0,-2-9 0,-4-8 0,-3-6 0,-1-8 0,2-6 0,3-7 0,2-42 0,2 12 0,1-32 0,2 26 0,1 12 0,4 2 0,5 12 0,12 9 0,12 16 0,9 14 0,3 11 0,-6 0 0,-11-9 0,-10-7 0,-11-8 0,-5-5 0,-5 0 0,-6-1 0,-4-2 0,-5-3 0,0-1 0,0-3 0,2-2 0,2-2 0,3-4 0,4-28 0,2-14 0,3-30 0,6 0 0,2 7 0,2 18 0,-3 20 0,-2 15 0,-1 37 0,-2-6 0,1 23 0,-4-18 0,0-5 0,0-3 0,0-11 0,0-3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8T13:20:35.6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1509 86 24575,'-49'0'0,"-2"0"0,3 0 0,-9 0 0,-5 0 0,-9 0 0,-2 0 0,1 0 0,2-2 0,6-1 0,4-2 0,3-1 0,7 1 0,6 0 0,3 0 0,4 1 0,3 1 0,3 2 0,-1 1 0,1 0 0,-2 0 0,0-2 0,-2 1 0,-2-2 0,-1-1 0,1 1 0,1-1 0,1 0 0,3 0 0,0 0 0,3 1 0,3-1 0,5 1 0,5 1 0,4-1 0,0 2 0,2-1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8T13:20:49.3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330 405 24575,'-2'-49'0,"0"7"0,1 18 0,1 2 0,0-1 0,1-1 0,3-1 0,1 4 0,0 6 0,-2 8 0,11 19 0,0 5 0,9 18 0,-5-1 0,-4 2 0,-6-2 0,-3-1 0,-4-3 0,-1-3 0,0-5 0,0-4 0,-2-4 0,-3 1 0,-3-1 0,-1 0 0,0 0 0,3-5 0,3-2 0,0-33 0,2-1 0,0-28 0,2 13 0,2 5 0,3 4 0,3 1 0,2 1 0,2 2 0,0 2 0,0 4 0,-1 7 0,-3 5 0,-4 7 0,10 3 0,2 1 0,12 0 0,-1 1 0,-3 3 0,-5 2 0,-6-1 0,-7 1 0,-3 4 0,-3-2 0,-2 7 0,-1-5 0,-3-1 0,-4 1 0,-4 0 0,-5-1 0,1-1 0,2 0 0,6-7 0,7-17 0,8-1 0,4-12 0,3 10 0,-1 4 0,-4 8 0,-3 3 0,9 2 0,1-3 0,11-2 0,-5 0 0,-4 3 0,-5 1 0,-6 2 0,-3-10 0,-2 3 0,0-4 0,1 0 0,1 7 0,1-9 0,2 5 0,3 3 0,3 1 0,6 5 0,7 0 0,-1 0 0,-1 0 0,-10 0 0,-4-1 0,0 0 0,-2-2 0,7-1 0,-7 1 0,2-2 0,0 1 0,1-1 0,5-2 0,0 1 0,-5 2 0,1 1 0,-4 4 0,2 2 0,1-1 0,-2 2 0,-2 4 0,-4 1 0,-2 1 0,-23-15 0,3 8 0,-21-9 0,9 14 0,0 0 0,-1-2 0,0-2 0,1-1 0,0-1 0,1-1 0,-1 1 0,1-2 0,2 0 0,0 0 0,2 0 0,2 0 0,2 0 0,0 0 0,-2 0 0,-2-2 0,-2-1 0,1-1 0,0-2 0,-3 0 0,2 1 0,-1 1 0,0 0 0,2-1 0,2 0 0,1 1 0,0 1 0,-3 2 0,-3 0 0,1 1 0,6-1 0,8 0 0,7-1 0,3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0:48.8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15T14:39:18.9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26238 8142 0 0 0,'-2'0'0'0'0,"-9"0"0"0"0,-7 0 0 0 0,-6 0 0 0 0,-3 0 0 0 0,-2 0 0 0 0,3 0 0 0 0,4 0 0 0 0,3 0 0 0 0,3-2 0 0 0,2-1 0 0 0,1 0 0 0 0,6-1 0 0 0,7-2 0 0 0,6 0 0 0 0,4 1 0 0 0,6 1 0 0 0,7 1 0 0 0,6 2 0 0 0,1-2 0 0 0,1 1 0 0 0,-2-1 0 0 0,-7 1 0 0 0,-10-1 0 0 0,-58 0 0 0 0,26-6 0 0 0,17-2 0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15T14:39:18.9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26579 8308 0 0 0,'-2'41'0'0'0,"0"17"0"0"0,-1 4 0 0 0,1-10 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15T14:39:18.96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25971 8265 0 0 0,'0'2'0'0'0,"0"7"0"0"0,0 8 0 0 0,0 5 0 0 0,0 1 0 0 0,0-2 0 0 0,0 1 0 0 0,0-3 0 0 0,2-3 0 0 0,1-4 0 0 0,0-4 0 0 0,1-9 0 0 0,0-8 0 0 0,2-9 0 0 0,1-3 0 0 0,2-4 0 0 0,-1 0 0 0 0,1 2 0 0 0,-2 4 0 0 0,-1 2 0 0 0,-1 4 0 0 0,0 13 0 0 0,-2 8 0 0 0,0 7 0 0 0,-2 3 0 0 0,0 0 0 0 0,-1-1 0 0 0,0 0 0 0 0,-1-13 0 0 0,1-10 0 0 0,0-8 0 0 0,0-9 0 0 0,0-1 0 0 0,0-2 0 0 0,-5 15 0 0 0,-2 14 0 0 0,-1 14 0 0 0,-1 12 0 0 0,2 6 0 0 0,1 3 0 0 0,2-2 0 0 0,1-5 0 0 0,2-6 0 0 0,1-4 0 0 0,0-9 0 0 0,8-34 0 0 0,12-22 0 0 0,1-2 0 0 0,-2 18 0 0 0,-2 19 0 0 0,-5 18 0 0 0,-3 13 0 0 0,-4 7 0 0 0,-3 1 0 0 0,-2-13 0 0 0,2-16 0 0 0,2-16 0 0 0,1-11 0 0 0,-1-4 0 0 0,-1 1 0 0 0,-1 2 0 0 0,-1 10 0 0 0,0 17 0 0 0,-3 17 0 0 0,-3 16 0 0 0,-7 9 0 0 0,-3 1 0 0 0,1-5 0 0 0,2-7 0 0 0,4-16 0 0 0,3-20 0 0 0,5-16 0 0 0,2-16 0 0 0,0-11 0 0 0,1-6 0 0 0,-1 1 0 0 0,1 6 0 0 0,1 10 0 0 0,-3 11 0 0 0,-1 8 0 0 0,-3 4 0 0 0,-1 4 0 0 0,-2 1 0 0 0,0-1 0 0 0,0 3 0 0 0,0-1 0 0 0,-1 0 0 0 0,1-2 0 0 0,-1 2 0 0 0,1 0 0 0 0,0 1 0 0 0,0 0 0 0 0,2-1 0 0 0,1-1 0 0 0,1-2 0 0 0,1 0 0 0 0,1 0 0 0 0,-2 1 0 0 0,0 0 0 0 0,0 0 0 0 0,0 0 0 0 0,0 0 0 0 0,0 0 0 0 0,-2 2 0 0 0,2-2 0 0 0,0 0 0 0 0,0 0 0 0 0,1-2 0 0 0,1 1 0 0 0,0-1 0 0 0,0 0 0 0 0,0 0 0 0 0,-2 2 0 0 0,-3 0 0 0 0,-2 3 0 0 0,-2 1 0 0 0,-2 3 0 0 0,-1 2 0 0 0,0 0 0 0 0,-1 1 0 0 0,1 0 0 0 0,-1 1 0 0 0,1-1 0 0 0,0 0 0 0 0,1 3 0 0 0,2 0 0 0 0,0-1 0 0 0,-1 0 0 0 0,-1 0 0 0 0,0-1 0 0 0,0-1 0 0 0,-1 0 0 0 0,0 0 0 0 0,0 0 0 0 0,0 0 0 0 0,-1 0 0 0 0,1 0 0 0 0,0 0 0 0 0,0 0 0 0 0,-2 0 0 0 0,-1 0 0 0 0,1 0 0 0 0,0 0 0 0 0,0 0 0 0 0,1 0 0 0 0,1 0 0 0 0,3 0 0 0 0,5-2 0 0 0,2-3 0 0 0,4 0 0 0 0,3 0 0 0 0,3 4 0 0 0,2 1 0 0 0,2-1 0 0 0,0 0 0 0 0,1-1 0 0 0,0 1 0 0 0,0 1 0 0 0,1-1 0 0 0,1 3 0 0 0,0 0 0 0 0,1 1 0 0 0,2-1 0 0 0,3 0 0 0 0,1-1 0 0 0,-1-1 0 0 0,-2 0 0 0 0,-2 0 0 0 0,-2 0 0 0 0,-2 0 0 0 0,-2 2 0 0 0,-2 1 0 0 0,0-1 0 0 0,1 0 0 0 0,0 2 0 0 0,1-1 0 0 0,0 1 0 0 0,1-2 0 0 0,0-1 0 0 0,0 0 0 0 0,-6-2 0 0 0,-6-2 0 0 0,-6 0 0 0 0,-2 1 0 0 0,-6 2 0 0 0,-7 2 0 0 0,-7 0 0 0 0,-5 0 0 0 0,-9-1 0 0 0,-5 2 0 0 0,-5 1 0 0 0,-2 1 0 0 0,0 0 0 0 0,7-1 0 0 0,10 1 0 0 0,9-1 0 0 0,11 0 0 0 0,15 0 0 0 0,9 3 0 0 0,8-1 0 0 0,6 1 0 0 0,7 1 0 0 0,3 2 0 0 0,0 0 0 0 0,-3 0 0 0 0,-4-3 0 0 0,-8-2 0 0 0,-9-5 0 0 0,-8-1 0 0 0,-8-3 0 0 0,-4-1 0 0 0,-2 0 0 0 0,4 2 0 0 0,7 1 0 0 0,9 2 0 0 0,9 2 0 0 0,9 1 0 0 0,7-1 0 0 0,0-1 0 0 0,-4 0 0 0 0,-3-2 0 0 0,-4-3 0 0 0,-1-4 0 0 0,1-1 0 0 0,1-2 0 0 0,7-1 0 0 0,3 2 0 0 0,-1 2 0 0 0,-6 0 0 0 0,-11 1 0 0 0,-9 0 0 0 0,-7 2 0 0 0,-6 1 0 0 0,-2 3 0 0 0,-2 0 0 0 0,2 2 0 0 0,1 2 0 0 0,2 2 0 0 0,1 0 0 0 0,1 2 0 0 0,0-1 0 0 0,-4 1 0 0 0,-10 1 0 0 0,-6 1 0 0 0,-3-1 0 0 0,-1-1 0 0 0,3-3 0 0 0,4 1 0 0 0,5-1 0 0 0,7-1 0 0 0,9-1 0 0 0,10-1 0 0 0,10-2 0 0 0,10-4 0 0 0,15 0 0 0 0,10-2 0 0 0,7-2 0 0 0,-3 1 0 0 0,-8 2 0 0 0,-13 0 0 0 0,-15 0 0 0 0,-10 0 0 0 0,-11 1 0 0 0,-7 1 0 0 0,-7 1 0 0 0,-5 2 0 0 0,-2 0 0 0 0,-7 1 0 0 0,-4 0 0 0 0,-2 0 0 0 0,2 0 0 0 0,5 3 0 0 0,5 0 0 0 0,7-1 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15T14:39:18.9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26585 5265 0 0 0,'0'2'0'0'0,"0"7"0"0"0,2 4 0 0 0,1 2 0 0 0,-1 0 0 0 0,0-1 0 0 0,0 1 0 0 0,-3-4 0 0 0,-2-11 0 0 0,1-8 0 0 0,0-4 0 0 0,0-5 0 0 0,1-1 0 0 0,1 1 0 0 0,-1 6 0 0 0,1 14 0 0 0,0 11 0 0 0,0 4 0 0 0,-2 0 0 0 0,0-4 0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15T14:39:18.96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17998 4023 0 0 0,'-3'0'0'0'0,"-1"-3"0"0"0,-4-1 0 0 0,1-3 0 0 0,0-4 0 0 0,-1 0 0 0 0,-2-4 0 0 0,-3-3 0 0 0,0-2 0 0 0,0 0 0 0 0,2-1 0 0 0,3 1 0 0 0,2 0 0 0 0,3 10 0 0 0,2 10 0 0 0,0 12 0 0 0,1 9 0 0 0,4 5 0 0 0,1 8 0 0 0,0 1 0 0 0,2-9 0 0 0,-1-18 0 0 0,3-17 0 0 0,0-16 0 0 0,-3-8 0 0 0,-1-1 0 0 0,-2-1 0 0 0,-1 2 0 0 0,-2 3 0 0 0,0 4 0 0 0,0 9 0 0 0,-4 18 0 0 0,0 11 0 0 0,-1 14 0 0 0,2 12 0 0 0,-3 2 0 0 0,0 1 0 0 0,1-3 0 0 0,2-11 0 0 0,1-14 0 0 0,0-8 0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8T13:20:49.3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330 405 24575,'-2'-49'0,"0"7"0,1 18 0,1 2 0,0-1 0,1-1 0,3-1 0,1 4 0,0 6 0,-2 8 0,11 19 0,0 5 0,9 18 0,-5-1 0,-4 2 0,-6-2 0,-3-1 0,-4-3 0,-1-3 0,0-5 0,0-4 0,-2-4 0,-3 1 0,-3-1 0,-1 0 0,0 0 0,3-5 0,3-2 0,0-33 0,2-1 0,0-28 0,2 13 0,2 5 0,3 4 0,3 1 0,2 1 0,2 2 0,0 2 0,0 4 0,-1 7 0,-3 5 0,-4 7 0,10 3 0,2 1 0,12 0 0,-1 1 0,-3 3 0,-5 2 0,-6-1 0,-7 1 0,-3 4 0,-3-2 0,-2 7 0,-1-5 0,-3-1 0,-4 1 0,-4 0 0,-5-1 0,1-1 0,2 0 0,6-7 0,7-17 0,8-1 0,4-12 0,3 10 0,-1 4 0,-4 8 0,-3 3 0,9 2 0,1-3 0,11-2 0,-5 0 0,-4 3 0,-5 1 0,-6 2 0,-3-10 0,-2 3 0,0-4 0,1 0 0,1 7 0,1-9 0,2 5 0,3 3 0,3 1 0,6 5 0,7 0 0,-1 0 0,-1 0 0,-10 0 0,-4-1 0,0 0 0,-2-2 0,7-1 0,-7 1 0,2-2 0,0 1 0,1-1 0,5-2 0,0 1 0,-5 2 0,1 1 0,-4 4 0,2 2 0,1-1 0,-2 2 0,-2 4 0,-4 1 0,-2 1 0,-23-15 0,3 8 0,-21-9 0,9 14 0,0 0 0,-1-2 0,0-2 0,1-1 0,0-1 0,1-1 0,-1 1 0,1-2 0,2 0 0,0 0 0,2 0 0,2 0 0,2 0 0,0 0 0,-2 0 0,-2-2 0,-2-1 0,1-1 0,0-2 0,-3 0 0,2 1 0,-1 1 0,0 0 0,2-1 0,2 0 0,1 1 0,0 1 0,-3 2 0,-3 0 0,1 1 0,6-1 0,8 0 0,7-1 0,3 1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8T13:43:33.9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849 61 24575,'-60'0'0,"-2"0"0,8 0 0,-3-1 0,4-2 0,8-1 0,6-1 0,4 1 0,5 2 0,0 0 0,2 1 0,-2-3 0,-2 0 0,0-1 0,1 0 0,4 0 0,3 0 0,2 2 0,1 1 0,1 2 0,-1 0 0,2 0 0,0-2 0,2 1 0,2-1 0,4 1 0,3 1 0,2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8T13:43:37.92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24575,'99'0'0,"-49"0"0,1 0 0,1 0 0,1 0 0,-1 0 0,-1 0 0,41 0 0,-7 0 0,-14 0 0,-11 0 0,-11 0 0,-10 0 0,-10 0 0,-10 0 0,-7 0 0,-6 0 0,-3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09:58:36.83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09:58:37.3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0:49.50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09:58:37.83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09:58:38.5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09:58:39.0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9T13:35:52.0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24575,'99'0'0,"-49"0"0,1 0 0,1 0 0,1 0 0,-1 0 0,-1 0 0,41 0 0,-7 0 0,-14 0 0,-11 0 0,-11 0 0,-10 0 0,-10 0 0,-10 0 0,-7 0 0,-6 0 0,-3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9T13:41:49.7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321 406 24575,'-2'-50'0,"1"9"0,0 16 0,1 4 0,0-3 0,1 1 0,2-3 0,2 5 0,1 7 0,-3 6 0,10 20 0,0 5 0,10 18 0,-6-1 0,-3 3 0,-6-3 0,-3-2 0,-4-1 0,-1-4 0,0-6 0,0-2 0,-2-6 0,-3 2 0,-3-1 0,-1 1 0,1-1 0,2-5 0,3-2 0,0-33 0,2-1 0,0-28 0,2 12 0,2 7 0,3 3 0,2 1 0,3 1 0,2 2 0,0 1 0,-1 6 0,0 6 0,-3 4 0,-4 9 0,9 1 0,3 2 0,11 0 0,0 2 0,-5 1 0,-3 3 0,-6 0 0,-8-1 0,-2 6 0,-3-4 0,-2 8 0,-1-4 0,-2-3 0,-5 2 0,-3 1 0,-7-3 0,3 1 0,2-2 0,4-6 0,9-17 0,7-1 0,4-12 0,2 10 0,0 4 0,-5 9 0,-1 1 0,7 3 0,2-3 0,10-2 0,-5 0 0,-2 4 0,-7-1 0,-5 3 0,-3-9 0,-3 1 0,1-3 0,1 1 0,1 5 0,1-8 0,3 5 0,1 3 0,4 1 0,5 5 0,8 0 0,-1 0 0,-3 0 0,-8 0 0,-5-1 0,2 0 0,-3-2 0,6-1 0,-6 1 0,2-2 0,0 1 0,0-1 0,6-2 0,0 1 0,-6 2 0,2 1 0,-4 4 0,1 2 0,3-1 0,-4 2 0,-1 4 0,-4 1 0,-2 1 0,-22-15 0,2 8 0,-20-9 0,8 14 0,2 0 0,-2-2 0,-1-2 0,3-1 0,-2-1 0,2-1 0,-2 1 0,3-2 0,0 0 0,0 0 0,4 0 0,0 0 0,3 0 0,-1 0 0,-1 0 0,-3-2 0,-1-1 0,1 0 0,0-4 0,-3 1 0,1 1 0,0 1 0,0 0 0,2-1 0,1 0 0,2 1 0,-1 1 0,-2 2 0,-3 0 0,0 1 0,8-1 0,5-1 0,9 1 0,2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9T13:41:49.7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34 24575,'51'0'0,"9"0"0,-16 0 0,20 0 0,13 0 0,-3 0 0,-3 0 0,-3 0 0,-7 0 0,-5-1 0,0-3 0,-5-1 0,-3-3 0,-4 2 0,-4 2 0,-6 1 0,-6 1 0,-2 1 0,-5 1 0,3 0 0,0 0 0,1 0 0,-3 0 0,-2 0 0,-3 0 0,1 0 0,0 0 0,0 0 0,0 0 0,-3 0 0,-1 0 0,-2 0 0,-2 0 0,2 0 0,4 0 0,0 0 0,-1 0 0,0 0 0,-2 0 0,-4 0 0,-1 0 0,3 0 0,-5 0 0,9 0 0,2 0 0,1 0 0,1 0 0,-4 1 0,-4 1 0,-5-1 0,3 5 0,-2-4 0,7 4 0,-1 0 0,4-3 0,-1 2 0,-4-1 0,-3 0 0,-5 2 0,-2 3 0,-2 4 0,-3 0 0,-1 2 0,-2-3 0,0 0 0,4-7 0,1-1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9T13:41:49.7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1239 196 24575,'-49'0'0,"-1"0"0,8 0 0,-1 0 0,0 0 0,-3 0 0,-2-2 0,-1-6 0,-1-6 0,5-4 0,3-1 0,3 1 0,3 3 0,1 2 0,-4 3 0,-7-1 0,-7-1 0,-10 2 0,-12 1 0,-7 2 0,-4 1 0,6-2 0,12-1 0,39 2 0,35 7 0,58 14 0,-11-4 0,6 0 0,17 2 0,5-2 0,5-2 0,2-1 0,2-4 0,-3-1 0,-6-1 0,-3-1 0,-8 0 0,-1 0 0,-7 0 0,-3 0 0,-6 0 0,-3 0 0,34 0 0,-20 0 0,-17 3 0,-16 0 0,-12 2 0,-5 0 0,0-2 0,2 1 0,3-2 0,-2 1 0,0 0 0,-8-2 0,-1 1 0,-5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9T13:41:49.8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9T13:41:49.80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9T13:41:49.80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0:52.2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9T13:41:49.80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09T13:41:49.7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16642 9657 0 0 0,'2'0'0'0'0,"2"2"0"0"0,5-1 0 0 0,3 1 0 0 0,4 0 0 0 0,0 0 0 0 0,0-2 0 0 0,-3 1 0 0 0,-1-1 0 0 0,-1 1 0 0 0,-2 1 0 0 0,1 0 0 0 0,0-1 0 0 0,1 0 0 0 0,3-1 0 0 0,2 1 0 0 0,4 0 0 0 0,2 2 0 0 0,2 3 0 0 0,-1-1 0 0 0,3 2 0 0 0,-4-3 0 0 0,-1 0 0 0 0,-4-1 0 0 0,-5 0 0 0 0,-1 0 0 0 0,-4-1 0 0 0,1-1 0 0 0,-2 1 0 0 0,2 1 0 0 0,-1-1 0 0 0,3-1 0 0 0,1 1 0 0 0,2-2 0 0 0,1 1 0 0 0,-1-1 0 0 0,-2 0 0 0 0,-1 1 0 0 0,1 1 0 0 0,-2-1 0 0 0,0 1 0 0 0,1 0 0 0 0,3 0 0 0 0,-1 0 0 0 0,4 1 0 0 0,1-2 0 0 0,-2-1 0 0 0,2 2 0 0 0,0 0 0 0 0,-2 0 0 0 0,-2-1 0 0 0,0 0 0 0 0,-5-2 0 0 0,-2 0 0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09T13:41:49.79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16378 9631 0 0 0,'1'1'0'0'0,"4"1"0"0"0,2 1 0 0 0,1 1 0 0 0,2-1 0 0 0,0-1 0 0 0,6-1 0 0 0,2 0 0 0 0,2 0 0 0 0,5 0 0 0 0,1 1 0 0 0,2-1 0 0 0,2 3 0 0 0,-4-1 0 0 0,-1-1 0 0 0,-5 0 0 0 0,-3-1 0 0 0,-4-1 0 0 0,-4 2 0 0 0,-2 1 0 0 0,-1-1 0 0 0,2-1 0 0 0,1 0 0 0 0,-1-1 0 0 0,3 1 0 0 0,2 0 0 0 0,-1 1 0 0 0,0 0 0 0 0,-1-1 0 0 0,0 0 0 0 0,-3 2 0 0 0,-2-1 0 0 0,0 0 0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09T13:41:49.7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16589 7382 0 0 0,'0'0'0'0'0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09T13:41:49.7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16669 6112 0 0 0,'0'0'0'0'0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09T13:41:49.7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14574 10830 0 0 0,'0'4'0'0'0,"0"5"0"0"0,-4 5 0 0 0,-2 5 0 0 0,2 1 0 0 0,0 4 0 0 0,1 0 0 0 0,1-7 0 0 0,1-16 0 0 0,5-11 0 0 0,1-11 0 0 0,0-7 0 0 0,4-2 0 0 0,-2-4 0 0 0,0-2 0 0 0,-2 4 0 0 0,2 2 0 0 0,0 2 0 0 0,-1 10 0 0 0,-6 13 0 0 0,-3 10 0 0 0,-4 12 0 0 0,-1 12 0 0 0,-4 0 0 0 0,2 0 0 0 0,0-13 0 0 0,4-18 0 0 0,5-11 0 0 0,4-9 0 0 0,1-4 0 0 0,0-1 0 0 0,0-1 0 0 0,-2 2 0 0 0,0-9 0 0 0,-5 4 0 0 0,-3 1 0 0 0,1 4 0 0 0,1 1 0 0 0,1 2 0 0 0,2-1 0 0 0,0 1 0 0 0,0 0 0 0 0,-3 8 0 0 0,3 6 0 0 0,5 6 0 0 0,6 2 0 0 0,2-2 0 0 0,2 0 0 0 0,-2-5 0 0 0,-6 0 0 0 0,-4-3 0 0 0,-2-3 0 0 0,-2-4 0 0 0,0-2 0 0 0,0-2 0 0 0,1-1 0 0 0,4 2 0 0 0,1 3 0 0 0,1-1 0 0 0,-5 0 0 0 0,-3-3 0 0 0,0 1 0 0 0,0-2 0 0 0,1 4 0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09T13:41:49.7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14602 11112 0 0 0,'0'4'0'0'0,"0"6"0"0"0,0 4 0 0 0,0 4 0 0 0,-3-1 0 0 0,-2 1 0 0 0,0 2 0 0 0,5-4 0 0 0,6-5 0 0 0,2-6 0 0 0,4-6 0 0 0,0 2 0 0 0,-3 5 0 0 0,-3 5 0 0 0,-5 1 0 0 0,-4 1 0 0 0,-1-3 0 0 0,0-6 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09T13:41:49.7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14548 10001 0 0 0,'-3'0'0'0'0,"-6"0"0"0"0,3 0 0 0 0,6 0 0 0 0,7 4 0 0 0,2 2 0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09T13:41:49.7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14552 10028 0 0 0,'4'0'0'0'0,"1"3"0"0"0,3 3 0 0 0,2 3 0 0 0,2 0 0 0 0,-2 3 0 0 0,2-1 0 0 0,0-2 0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09T13:41:49.7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18785 13893 0 0 0,'0'2'0'0'0,"0"4"0"0"0,0 5 0 0 0,-3 2 0 0 0,-1 2 0 0 0,1 2 0 0 0,0 0 0 0 0,1 0 0 0 0,1 0 0 0 0,0 4 0 0 0,1-1 0 0 0,0 0 0 0 0,0 1 0 0 0,0-3 0 0 0,1 0 0 0 0,-1-1 0 0 0,0 0 0 0 0,0 0 0 0 0,0 3 0 0 0,0 0 0 0 0,0-1 0 0 0,2-2 0 0 0,2 0 0 0 0,-1 2 0 0 0,0-1 0 0 0,-1-1 0 0 0,-1 1 0 0 0,0-1 0 0 0,-1-1 0 0 0,0 1 0 0 0,0-6 0 0 0,-5-22 0 0 0,-5-13 0 0 0,-4-5 0 0 0,1 1 0 0 0,3 2 0 0 0,0 6 0 0 0,2 3 0 0 0,-2 2 0 0 0,3 0 0 0 0,2 1 0 0 0,1-1 0 0 0,-1 2 0 0 0,1-2 0 0 0,0-2 0 0 0,-1 0 0 0 0,0 0 0 0 0,-3 0 0 0 0,1 0 0 0 0,2 0 0 0 0,1-1 0 0 0,2 1 0 0 0,-2 3 0 0 0,0 2 0 0 0,-2 2 0 0 0,-1-1 0 0 0,1 1 0 0 0,0 0 0 0 0,0 0 0 0 0,-1 1 0 0 0,0 0 0 0 0,-1 1 0 0 0,-3 2 0 0 0,1-1 0 0 0,0 1 0 0 0,-1 1 0 0 0,0 0 0 0 0,0-2 0 0 0,0 3 0 0 0,-2 1 0 0 0,-2-2 0 0 0,0 0 0 0 0,0 2 0 0 0,-2 0 0 0 0,4-3 0 0 0,0 2 0 0 0,-1 0 0 0 0,1-2 0 0 0,-1 1 0 0 0,1 3 0 0 0,4 5 0 0 0,3 5 0 0 0,6 3 0 0 0,4 2 0 0 0,6-3 0 0 0,1-1 0 0 0,-5 0 0 0 0,-6-4 0 0 0,-5 0 0 0 0,-6-6 0 0 0,0 1 0 0 0,5 1 0 0 0,5-1 0 0 0,7 1 0 0 0,1 1 0 0 0,2 2 0 0 0,2-3 0 0 0,-4-4 0 0 0,-2-6 0 0 0,-1-2 0 0 0,-3-3 0 0 0,0-2 0 0 0,2 1 0 0 0,3 7 0 0 0,4 4 0 0 0,2 4 0 0 0,2 3 0 0 0,1 3 0 0 0,0-4 0 0 0,-5-4 0 0 0,0-3 0 0 0,1 0 0 0 0,0 2 0 0 0,2-1 0 0 0,-1 6 0 0 0,0 0 0 0 0,0 1 0 0 0,1 3 0 0 0,2 0 0 0 0,0-1 0 0 0,1-2 0 0 0,1 0 0 0 0,-2 2 0 0 0,4-1 0 0 0,2-1 0 0 0,-7 0 0 0 0,-5 2 0 0 0,-7 0 0 0 0,-7-2 0 0 0,-4 0 0 0 0,-4 0 0 0 0,-4-2 0 0 0,3 2 0 0 0,1 1 0 0 0,-1-1 0 0 0,-1 1 0 0 0,3 0 0 0 0,0 0 0 0 0,-1 0 0 0 0,3 3 0 0 0,0-2 0 0 0,-2 1 0 0 0,2-1 0 0 0,0 1 0 0 0,-2-1 0 0 0,0-1 0 0 0,-3-2 0 0 0,0-1 0 0 0,0-1 0 0 0,-2 0 0 0 0,1 0 0 0 0,2-3 0 0 0,1-1 0 0 0,0 0 0 0 0,0 1 0 0 0,-2-2 0 0 0,1-1 0 0 0,-2 2 0 0 0,0 1 0 0 0,0 1 0 0 0,3-1 0 0 0,2-5 0 0 0,5-1 0 0 0,0-2 0 0 0,-2 0 0 0 0,-2-2 0 0 0,-3 2 0 0 0,2 0 0 0 0,0 1 0 0 0,-3 3 0 0 0,4-1 0 0 0,2 0 0 0 0,5 2 0 0 0,6 3 0 0 0,6 2 0 0 0,0 4 0 0 0,3 1 0 0 0,1 1 0 0 0,-2-2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0:53.28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8T13:20:49.3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330 405 24575,'-2'-49'0,"0"7"0,1 18 0,1 2 0,0-1 0,1-1 0,3-1 0,1 4 0,0 6 0,-2 8 0,11 19 0,0 5 0,9 18 0,-5-1 0,-4 2 0,-6-2 0,-3-1 0,-4-3 0,-1-3 0,0-5 0,0-4 0,-2-4 0,-3 1 0,-3-1 0,-1 0 0,0 0 0,3-5 0,3-2 0,0-33 0,2-1 0,0-28 0,2 13 0,2 5 0,3 4 0,3 1 0,2 1 0,2 2 0,0 2 0,0 4 0,-1 7 0,-3 5 0,-4 7 0,10 3 0,2 1 0,12 0 0,-1 1 0,-3 3 0,-5 2 0,-6-1 0,-7 1 0,-3 4 0,-3-2 0,-2 7 0,-1-5 0,-3-1 0,-4 1 0,-4 0 0,-5-1 0,1-1 0,2 0 0,6-7 0,7-17 0,8-1 0,4-12 0,3 10 0,-1 4 0,-4 8 0,-3 3 0,9 2 0,1-3 0,11-2 0,-5 0 0,-4 3 0,-5 1 0,-6 2 0,-3-10 0,-2 3 0,0-4 0,1 0 0,1 7 0,1-9 0,2 5 0,3 3 0,3 1 0,6 5 0,7 0 0,-1 0 0,-1 0 0,-10 0 0,-4-1 0,0 0 0,-2-2 0,7-1 0,-7 1 0,2-2 0,0 1 0,1-1 0,5-2 0,0 1 0,-5 2 0,1 1 0,-4 4 0,2 2 0,1-1 0,-2 2 0,-2 4 0,-4 1 0,-2 1 0,-23-15 0,3 8 0,-21-9 0,9 14 0,0 0 0,-1-2 0,0-2 0,1-1 0,0-1 0,1-1 0,-1 1 0,1-2 0,2 0 0,0 0 0,2 0 0,2 0 0,2 0 0,0 0 0,-2 0 0,-2-2 0,-2-1 0,1-1 0,0-2 0,-3 0 0,2 1 0,-1 1 0,0 0 0,2-1 0,2 0 0,1 1 0,0 1 0,-3 2 0,-3 0 0,1 1 0,6-1 0,8 0 0,7-1 0,3 1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8T13:43:33.9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849 61 24575,'-60'0'0,"-2"0"0,8 0 0,-3-1 0,4-2 0,8-1 0,6-1 0,4 1 0,5 2 0,0 0 0,2 1 0,-2-3 0,-2 0 0,0-1 0,1 0 0,4 0 0,3 0 0,2 2 0,1 1 0,1 2 0,-1 0 0,2 0 0,0-2 0,2 1 0,2-1 0,4 1 0,3 1 0,2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8T13:43:37.92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24575,'99'0'0,"-49"0"0,1 0 0,1 0 0,1 0 0,-1 0 0,-1 0 0,41 0 0,-7 0 0,-14 0 0,-11 0 0,-11 0 0,-10 0 0,-10 0 0,-10 0 0,-7 0 0,-6 0 0,-3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09:58:36.83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09:58:37.3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09:58:37.83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09:58:38.5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09:58:39.0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9T13:35:52.0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24575,'99'0'0,"-49"0"0,1 0 0,1 0 0,1 0 0,-1 0 0,-1 0 0,41 0 0,-7 0 0,-14 0 0,-11 0 0,-11 0 0,-10 0 0,-10 0 0,-10 0 0,-7 0 0,-6 0 0,-3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9T13:41:49.7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321 406 24575,'-2'-50'0,"1"9"0,0 16 0,1 4 0,0-3 0,1 1 0,2-3 0,2 5 0,1 7 0,-3 6 0,10 20 0,0 5 0,10 18 0,-6-1 0,-3 3 0,-6-3 0,-3-2 0,-4-1 0,-1-4 0,0-6 0,0-2 0,-2-6 0,-3 2 0,-3-1 0,-1 1 0,1-1 0,2-5 0,3-2 0,0-33 0,2-1 0,0-28 0,2 12 0,2 7 0,3 3 0,2 1 0,3 1 0,2 2 0,0 1 0,-1 6 0,0 6 0,-3 4 0,-4 9 0,9 1 0,3 2 0,11 0 0,0 2 0,-5 1 0,-3 3 0,-6 0 0,-8-1 0,-2 6 0,-3-4 0,-2 8 0,-1-4 0,-2-3 0,-5 2 0,-3 1 0,-7-3 0,3 1 0,2-2 0,4-6 0,9-17 0,7-1 0,4-12 0,2 10 0,0 4 0,-5 9 0,-1 1 0,7 3 0,2-3 0,10-2 0,-5 0 0,-2 4 0,-7-1 0,-5 3 0,-3-9 0,-3 1 0,1-3 0,1 1 0,1 5 0,1-8 0,3 5 0,1 3 0,4 1 0,5 5 0,8 0 0,-1 0 0,-3 0 0,-8 0 0,-5-1 0,2 0 0,-3-2 0,6-1 0,-6 1 0,2-2 0,0 1 0,0-1 0,6-2 0,0 1 0,-6 2 0,2 1 0,-4 4 0,1 2 0,3-1 0,-4 2 0,-1 4 0,-4 1 0,-2 1 0,-22-15 0,2 8 0,-20-9 0,8 14 0,2 0 0,-2-2 0,-1-2 0,3-1 0,-2-1 0,2-1 0,-2 1 0,3-2 0,0 0 0,0 0 0,4 0 0,0 0 0,3 0 0,-1 0 0,-1 0 0,-3-2 0,-1-1 0,1 0 0,0-4 0,-3 1 0,1 1 0,0 1 0,0 0 0,2-1 0,1 0 0,2 1 0,-1 1 0,-2 2 0,-3 0 0,0 1 0,8-1 0,5-1 0,9 1 0,2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0:53.7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9T13:41:49.7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34 24575,'51'0'0,"9"0"0,-16 0 0,20 0 0,13 0 0,-3 0 0,-3 0 0,-3 0 0,-7 0 0,-5-1 0,0-3 0,-5-1 0,-3-3 0,-4 2 0,-4 2 0,-6 1 0,-6 1 0,-2 1 0,-5 1 0,3 0 0,0 0 0,1 0 0,-3 0 0,-2 0 0,-3 0 0,1 0 0,0 0 0,0 0 0,0 0 0,-3 0 0,-1 0 0,-2 0 0,-2 0 0,2 0 0,4 0 0,0 0 0,-1 0 0,0 0 0,-2 0 0,-4 0 0,-1 0 0,3 0 0,-5 0 0,9 0 0,2 0 0,1 0 0,1 0 0,-4 1 0,-4 1 0,-5-1 0,3 5 0,-2-4 0,7 4 0,-1 0 0,4-3 0,-1 2 0,-4-1 0,-3 0 0,-5 2 0,-2 3 0,-2 4 0,-3 0 0,-1 2 0,-2-3 0,0 0 0,4-7 0,1-1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9T13:41:49.7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1239 196 24575,'-49'0'0,"-1"0"0,8 0 0,-1 0 0,0 0 0,-3 0 0,-2-2 0,-1-6 0,-1-6 0,5-4 0,3-1 0,3 1 0,3 3 0,1 2 0,-4 3 0,-7-1 0,-7-1 0,-10 2 0,-12 1 0,-7 2 0,-4 1 0,6-2 0,12-1 0,39 2 0,35 7 0,58 14 0,-11-4 0,6 0 0,17 2 0,5-2 0,5-2 0,2-1 0,2-4 0,-3-1 0,-6-1 0,-3-1 0,-8 0 0,-1 0 0,-7 0 0,-3 0 0,-6 0 0,-3 0 0,34 0 0,-20 0 0,-17 3 0,-16 0 0,-12 2 0,-5 0 0,0-2 0,2 1 0,3-2 0,-2 1 0,0 0 0,-8-2 0,-1 1 0,-5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9T13:41:49.8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9T13:41:49.80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9T13:41:49.80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9T13:41:49.80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09T13:41:49.7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16642 9657 0 0 0,'2'0'0'0'0,"2"2"0"0"0,5-1 0 0 0,3 1 0 0 0,4 0 0 0 0,0 0 0 0 0,0-2 0 0 0,-3 1 0 0 0,-1-1 0 0 0,-1 1 0 0 0,-2 1 0 0 0,1 0 0 0 0,0-1 0 0 0,1 0 0 0 0,3-1 0 0 0,2 1 0 0 0,4 0 0 0 0,2 2 0 0 0,2 3 0 0 0,-1-1 0 0 0,3 2 0 0 0,-4-3 0 0 0,-1 0 0 0 0,-4-1 0 0 0,-5 0 0 0 0,-1 0 0 0 0,-4-1 0 0 0,1-1 0 0 0,-2 1 0 0 0,2 1 0 0 0,-1-1 0 0 0,3-1 0 0 0,1 1 0 0 0,2-2 0 0 0,1 1 0 0 0,-1-1 0 0 0,-2 0 0 0 0,-1 1 0 0 0,1 1 0 0 0,-2-1 0 0 0,0 1 0 0 0,1 0 0 0 0,3 0 0 0 0,-1 0 0 0 0,4 1 0 0 0,1-2 0 0 0,-2-1 0 0 0,2 2 0 0 0,0 0 0 0 0,-2 0 0 0 0,-2-1 0 0 0,0 0 0 0 0,-5-2 0 0 0,-2 0 0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09T13:41:49.79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16378 9631 0 0 0,'1'1'0'0'0,"4"1"0"0"0,2 1 0 0 0,1 1 0 0 0,2-1 0 0 0,0-1 0 0 0,6-1 0 0 0,2 0 0 0 0,2 0 0 0 0,5 0 0 0 0,1 1 0 0 0,2-1 0 0 0,2 3 0 0 0,-4-1 0 0 0,-1-1 0 0 0,-5 0 0 0 0,-3-1 0 0 0,-4-1 0 0 0,-4 2 0 0 0,-2 1 0 0 0,-1-1 0 0 0,2-1 0 0 0,1 0 0 0 0,-1-1 0 0 0,3 1 0 0 0,2 0 0 0 0,-1 1 0 0 0,0 0 0 0 0,-1-1 0 0 0,0 0 0 0 0,-3 2 0 0 0,-2-1 0 0 0,0 0 0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09T13:41:49.7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16589 7382 0 0 0,'0'0'0'0'0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09T13:41:49.7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16669 6112 0 0 0,'0'0'0'0'0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0:55.5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09T13:41:49.7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14574 10830 0 0 0,'0'4'0'0'0,"0"5"0"0"0,-4 5 0 0 0,-2 5 0 0 0,2 1 0 0 0,0 4 0 0 0,1 0 0 0 0,1-7 0 0 0,1-16 0 0 0,5-11 0 0 0,1-11 0 0 0,0-7 0 0 0,4-2 0 0 0,-2-4 0 0 0,0-2 0 0 0,-2 4 0 0 0,2 2 0 0 0,0 2 0 0 0,-1 10 0 0 0,-6 13 0 0 0,-3 10 0 0 0,-4 12 0 0 0,-1 12 0 0 0,-4 0 0 0 0,2 0 0 0 0,0-13 0 0 0,4-18 0 0 0,5-11 0 0 0,4-9 0 0 0,1-4 0 0 0,0-1 0 0 0,0-1 0 0 0,-2 2 0 0 0,0-9 0 0 0,-5 4 0 0 0,-3 1 0 0 0,1 4 0 0 0,1 1 0 0 0,1 2 0 0 0,2-1 0 0 0,0 1 0 0 0,0 0 0 0 0,-3 8 0 0 0,3 6 0 0 0,5 6 0 0 0,6 2 0 0 0,2-2 0 0 0,2 0 0 0 0,-2-5 0 0 0,-6 0 0 0 0,-4-3 0 0 0,-2-3 0 0 0,-2-4 0 0 0,0-2 0 0 0,0-2 0 0 0,1-1 0 0 0,4 2 0 0 0,1 3 0 0 0,1-1 0 0 0,-5 0 0 0 0,-3-3 0 0 0,0 1 0 0 0,0-2 0 0 0,1 4 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09T13:41:49.7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14602 11112 0 0 0,'0'4'0'0'0,"0"6"0"0"0,0 4 0 0 0,0 4 0 0 0,-3-1 0 0 0,-2 1 0 0 0,0 2 0 0 0,5-4 0 0 0,6-5 0 0 0,2-6 0 0 0,4-6 0 0 0,0 2 0 0 0,-3 5 0 0 0,-3 5 0 0 0,-5 1 0 0 0,-4 1 0 0 0,-1-3 0 0 0,0-6 0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09T13:41:49.7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14548 10001 0 0 0,'-3'0'0'0'0,"-6"0"0"0"0,3 0 0 0 0,6 0 0 0 0,7 4 0 0 0,2 2 0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09T13:41:49.7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14552 10028 0 0 0,'4'0'0'0'0,"1"3"0"0"0,3 3 0 0 0,2 3 0 0 0,2 0 0 0 0,-2 3 0 0 0,2-1 0 0 0,0-2 0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7-09T13:41:49.7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18785 13893 0 0 0,'0'2'0'0'0,"0"4"0"0"0,0 5 0 0 0,-3 2 0 0 0,-1 2 0 0 0,1 2 0 0 0,0 0 0 0 0,1 0 0 0 0,1 0 0 0 0,0 4 0 0 0,1-1 0 0 0,0 0 0 0 0,0 1 0 0 0,0-3 0 0 0,1 0 0 0 0,-1-1 0 0 0,0 0 0 0 0,0 0 0 0 0,0 3 0 0 0,0 0 0 0 0,0-1 0 0 0,2-2 0 0 0,2 0 0 0 0,-1 2 0 0 0,0-1 0 0 0,-1-1 0 0 0,-1 1 0 0 0,0-1 0 0 0,-1-1 0 0 0,0 1 0 0 0,0-6 0 0 0,-5-22 0 0 0,-5-13 0 0 0,-4-5 0 0 0,1 1 0 0 0,3 2 0 0 0,0 6 0 0 0,2 3 0 0 0,-2 2 0 0 0,3 0 0 0 0,2 1 0 0 0,1-1 0 0 0,-1 2 0 0 0,1-2 0 0 0,0-2 0 0 0,-1 0 0 0 0,0 0 0 0 0,-3 0 0 0 0,1 0 0 0 0,2 0 0 0 0,1-1 0 0 0,2 1 0 0 0,-2 3 0 0 0,0 2 0 0 0,-2 2 0 0 0,-1-1 0 0 0,1 1 0 0 0,0 0 0 0 0,0 0 0 0 0,-1 1 0 0 0,0 0 0 0 0,-1 1 0 0 0,-3 2 0 0 0,1-1 0 0 0,0 1 0 0 0,-1 1 0 0 0,0 0 0 0 0,0-2 0 0 0,0 3 0 0 0,-2 1 0 0 0,-2-2 0 0 0,0 0 0 0 0,0 2 0 0 0,-2 0 0 0 0,4-3 0 0 0,0 2 0 0 0,-1 0 0 0 0,1-2 0 0 0,-1 1 0 0 0,1 3 0 0 0,4 5 0 0 0,3 5 0 0 0,6 3 0 0 0,4 2 0 0 0,6-3 0 0 0,1-1 0 0 0,-5 0 0 0 0,-6-4 0 0 0,-5 0 0 0 0,-6-6 0 0 0,0 1 0 0 0,5 1 0 0 0,5-1 0 0 0,7 1 0 0 0,1 1 0 0 0,2 2 0 0 0,2-3 0 0 0,-4-4 0 0 0,-2-6 0 0 0,-1-2 0 0 0,-3-3 0 0 0,0-2 0 0 0,2 1 0 0 0,3 7 0 0 0,4 4 0 0 0,2 4 0 0 0,2 3 0 0 0,1 3 0 0 0,0-4 0 0 0,-5-4 0 0 0,0-3 0 0 0,1 0 0 0 0,0 2 0 0 0,2-1 0 0 0,-1 6 0 0 0,0 0 0 0 0,0 1 0 0 0,1 3 0 0 0,2 0 0 0 0,0-1 0 0 0,1-2 0 0 0,1 0 0 0 0,-2 2 0 0 0,4-1 0 0 0,2-1 0 0 0,-7 0 0 0 0,-5 2 0 0 0,-7 0 0 0 0,-7-2 0 0 0,-4 0 0 0 0,-4 0 0 0 0,-4-2 0 0 0,3 2 0 0 0,1 1 0 0 0,-1-1 0 0 0,-1 1 0 0 0,3 0 0 0 0,0 0 0 0 0,-1 0 0 0 0,3 3 0 0 0,0-2 0 0 0,-2 1 0 0 0,2-1 0 0 0,0 1 0 0 0,-2-1 0 0 0,0-1 0 0 0,-3-2 0 0 0,0-1 0 0 0,0-1 0 0 0,-2 0 0 0 0,1 0 0 0 0,2-3 0 0 0,1-1 0 0 0,0 0 0 0 0,0 1 0 0 0,-2-2 0 0 0,1-1 0 0 0,-2 2 0 0 0,0 1 0 0 0,0 1 0 0 0,3-1 0 0 0,2-5 0 0 0,5-1 0 0 0,0-2 0 0 0,-2 0 0 0 0,-2-2 0 0 0,-3 2 0 0 0,2 0 0 0 0,0 1 0 0 0,-3 3 0 0 0,4-1 0 0 0,2 0 0 0 0,5 2 0 0 0,6 3 0 0 0,6 2 0 0 0,0 4 0 0 0,3 1 0 0 0,1 1 0 0 0,-2-2 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0:56.36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0:54.63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09:58:37.3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0:56.8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0:57.3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0:58.73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1:00.5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1:01.6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1:02.8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1:03.5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1:04.63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1:05.03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1:06.6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09:58:37.83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1:07.2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1:21.1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1:13.9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1:14.7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1:16.3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1:29.3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1:31.6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1:32.13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1:32.4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1:32.9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09:58:38.5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1:33.4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09:58:36.83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09:58:37.3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09:58:37.83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09:58:38.5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09:58:39.0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0:50.3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0:50.86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0:51.33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0:47.2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09:58:39.0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0:47.88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0:48.40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0:48.8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0:49.50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0:52.2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0:53.28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0:53.7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0:55.5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0:56.36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0:54.63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0:50.3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0:56.8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0:57.3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0:58.73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1:00.5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1:01.6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1:02.8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1:03.5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1:04.63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1:05.03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1:06.6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0:50.86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1:07.2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1:21.1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1:13.9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1:14.7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1:16.3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1:29.3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1:31.6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1:32.13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1:32.4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1:32.9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0:51.33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1:33.4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17:56:35.2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17:56:35.6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17:56:36.0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17:56:36.4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17:56:30.9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87 942 24575,'0'-60'0,"0"-12"0,0-20 0,0 41 0,0-1 0,0 0 0,0 1 0,0-40 0,0 26 0,0 16 0,0 17 0,0 11 0,0 6 0,0 2 0,-1 5 0,0-3 0,-1-1 0,-1-12 0,0-12 0,-1-6 0,-2 1 0,-1 11 0,0 13 0,2 13 0,-1 31 0,1 8 0,-3 32 0,1 6 0,0 16 0,5-38 0,0 2 0,1 2 0,0 1 0,0 1 0,-1-1 0,1-3 0,0-2 0,-1 37 0,1-20 0,1-24 0,0-15 0,0-12 0,0-4 0,0-2 0,0-1 0,3-1 0,2 2 0,4 2 0,-2 1 0,-1-1 0,-1-1 0,-2-7 0,0-2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17:56:31.7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17:56:37.6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17:56:32.4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17:56:32.8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6T10:00:47.2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17:56:33.4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17:56:33.9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17:56:34.4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17:56:42.5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17:56:43.93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17:56:45.4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17:56:47.0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17:56:44.65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17:56:46.4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17:56:47.83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8C431-BDFE-644D-9EDE-7C1F9047BAB5}" type="datetimeFigureOut">
              <a:rPr lang="it-IT" smtClean="0"/>
              <a:t>15/07/24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8D55B8-4899-0A49-B1CC-2A34C19188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0856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8D55B8-4899-0A49-B1CC-2A34C19188FD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8270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8D55B8-4899-0A49-B1CC-2A34C19188FD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4663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8D55B8-4899-0A49-B1CC-2A34C19188FD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3225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800831-B7D3-899A-ACCD-0EEABB4B3F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DF24294-EF61-3360-D589-841492111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6417C80-BCA1-C5E5-DE65-E56B4F2B1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03A8D-0EA0-A248-AF66-00065DF37006}" type="datetimeFigureOut">
              <a:rPr lang="it-IT" smtClean="0"/>
              <a:t>15/07/24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9BE6AB2-B18C-3916-D095-E613A4C0F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A145CCC-1226-1C10-5A6B-5AE21D313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CAE7A-D77B-AD4E-A358-7BAF4C3CC58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2662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329E4C-1AA2-2296-6B62-2D0C6DFDF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E3A1769-80B7-8B5F-151B-B12366F68A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5FD33DB-84A4-E367-1070-1C97A5F08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03A8D-0EA0-A248-AF66-00065DF37006}" type="datetimeFigureOut">
              <a:rPr lang="it-IT" smtClean="0"/>
              <a:t>15/07/24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C42F152-8A98-2EB0-DD07-8113BA9A3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C91E4E2-791C-62AA-7F0C-AE4BB660E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CAE7A-D77B-AD4E-A358-7BAF4C3CC58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2412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B3836D7-1B89-F072-35A4-9EFD93D0B6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C4D12E3-09B3-CA97-19EC-460F7DB724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C2DF297-B450-86EA-AAA3-F8F4ABA2F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03A8D-0EA0-A248-AF66-00065DF37006}" type="datetimeFigureOut">
              <a:rPr lang="it-IT" smtClean="0"/>
              <a:t>15/07/24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407DCF3-6778-2B61-A343-092864ABE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BE51AFA-2580-9FFD-F8E0-0777DE79F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CAE7A-D77B-AD4E-A358-7BAF4C3CC58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1673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CB09B3-0D9A-51DA-EA93-F587FCC6C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AB9B8E-8281-3F23-6732-173748FFD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62C659D-AD65-3B3A-F43C-B1FF8757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03A8D-0EA0-A248-AF66-00065DF37006}" type="datetimeFigureOut">
              <a:rPr lang="it-IT" smtClean="0"/>
              <a:t>15/07/24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E936C1-3D76-A6A1-CF8F-35B59206E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2A6E27-B589-50C0-804D-A1F880537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CAE7A-D77B-AD4E-A358-7BAF4C3CC58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784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2D1C08-E0E8-2A6D-081F-4B4BF5BAE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C6BB21-09CA-0CBB-C6CB-33ACA241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371E7A4-C767-2B04-A5AA-CC405ED85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03A8D-0EA0-A248-AF66-00065DF37006}" type="datetimeFigureOut">
              <a:rPr lang="it-IT" smtClean="0"/>
              <a:t>15/07/24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D9DA0C3-F22C-58A3-DDD0-011CEAFD2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04A5E2E-5105-C393-9A86-AC8F3CB59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CAE7A-D77B-AD4E-A358-7BAF4C3CC58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9884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588CF0-7F45-A402-EEB7-9ED31FC1E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F9F4299-7B38-4359-35CE-F433B874F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2354E09-AB10-A581-1517-F86CF55DE1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60EF458-6E4F-1577-C016-541BD0B32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03A8D-0EA0-A248-AF66-00065DF37006}" type="datetimeFigureOut">
              <a:rPr lang="it-IT" smtClean="0"/>
              <a:t>15/07/24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8367FA8-9D15-20E0-AC2B-72F2F130F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37967B4-9116-325F-207B-9222E0933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CAE7A-D77B-AD4E-A358-7BAF4C3CC58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4652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1F5006-916D-1448-7D31-28707B988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D1EFC0D-02B0-0E16-32DD-DEAF31459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16747E1-DE9F-E416-92E7-C478FD6E51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E47092B-0839-6D56-4052-4197176B8E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260E5A6-DB00-59BC-209E-80F7382602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AC5BEC7D-34D0-DCB9-97E8-CDC42A4F3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03A8D-0EA0-A248-AF66-00065DF37006}" type="datetimeFigureOut">
              <a:rPr lang="it-IT" smtClean="0"/>
              <a:t>15/07/24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599140A-FD40-5BF7-942E-07D79FFE6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E780034-7B65-C8B4-8A07-49E2F5303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CAE7A-D77B-AD4E-A358-7BAF4C3CC58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40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35F686-A50D-502F-35B7-1968EAEE4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360EA89-C44E-11AF-D4E4-D30603986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03A8D-0EA0-A248-AF66-00065DF37006}" type="datetimeFigureOut">
              <a:rPr lang="it-IT" smtClean="0"/>
              <a:t>15/07/24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53C8413-0100-A46A-9600-F0BB9094D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D378AAD-CB42-A520-9D40-9B0982513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CAE7A-D77B-AD4E-A358-7BAF4C3CC58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533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3C0CBA5-92B8-DD50-83D8-7625AB36D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03A8D-0EA0-A248-AF66-00065DF37006}" type="datetimeFigureOut">
              <a:rPr lang="it-IT" smtClean="0"/>
              <a:t>15/07/24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91ED917-8924-12D6-15C8-DD3837D06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DE04E47-FE0B-159E-3640-9F4D35CAC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CAE7A-D77B-AD4E-A358-7BAF4C3CC58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9574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7E76E8-342D-310C-3BE0-D21ABDB42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5A95D6-BDAD-1040-67C0-DB1E70A8C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A0F5D1-8BE6-AA7B-1EC4-9A9EE4CE19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8425CB9-0F71-2D39-750B-595D716DA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03A8D-0EA0-A248-AF66-00065DF37006}" type="datetimeFigureOut">
              <a:rPr lang="it-IT" smtClean="0"/>
              <a:t>15/07/24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AAEF92B-CEFC-DD2B-DBE9-8CD2B4218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75847D2-97B4-8091-EE81-95A58B583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CAE7A-D77B-AD4E-A358-7BAF4C3CC58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2365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73E939-7912-76DF-25D6-CAAA9977B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B9E3459-E927-28EE-5ECC-B70FF35DD4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CB20CA1-60F5-A6C1-0647-AB976669CF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0DC778E-7150-4101-D393-00E703E7B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03A8D-0EA0-A248-AF66-00065DF37006}" type="datetimeFigureOut">
              <a:rPr lang="it-IT" smtClean="0"/>
              <a:t>15/07/24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1A4E33B-5627-9688-B8DC-D65350BD3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7D03D14-00F3-976D-9309-B04105E71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CAE7A-D77B-AD4E-A358-7BAF4C3CC58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7695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04B6999-887E-6E3C-A251-3F7C87B6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CC0C27A-D4E7-4F58-6184-6FB9BCBE6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DAA6C0-AC9D-6E23-8BE9-1513E62619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003A8D-0EA0-A248-AF66-00065DF37006}" type="datetimeFigureOut">
              <a:rPr lang="it-IT" smtClean="0"/>
              <a:t>15/07/24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7D8B266-772D-FF18-0950-2DC93D0EF7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298898E-94C9-0985-2113-DD0DEF320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4CAE7A-D77B-AD4E-A358-7BAF4C3CC58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555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.xml"/><Relationship Id="rId18" Type="http://schemas.openxmlformats.org/officeDocument/2006/relationships/customXml" Target="../ink/ink15.xml"/><Relationship Id="rId26" Type="http://schemas.openxmlformats.org/officeDocument/2006/relationships/customXml" Target="../ink/ink23.xml"/><Relationship Id="rId39" Type="http://schemas.openxmlformats.org/officeDocument/2006/relationships/customXml" Target="../ink/ink36.xml"/><Relationship Id="rId21" Type="http://schemas.openxmlformats.org/officeDocument/2006/relationships/customXml" Target="../ink/ink18.xml"/><Relationship Id="rId34" Type="http://schemas.openxmlformats.org/officeDocument/2006/relationships/customXml" Target="../ink/ink31.xml"/><Relationship Id="rId42" Type="http://schemas.openxmlformats.org/officeDocument/2006/relationships/customXml" Target="../ink/ink39.xml"/><Relationship Id="rId7" Type="http://schemas.openxmlformats.org/officeDocument/2006/relationships/customXml" Target="../ink/ink4.xml"/><Relationship Id="rId2" Type="http://schemas.openxmlformats.org/officeDocument/2006/relationships/image" Target="../media/image36.png"/><Relationship Id="rId16" Type="http://schemas.openxmlformats.org/officeDocument/2006/relationships/customXml" Target="../ink/ink13.xml"/><Relationship Id="rId20" Type="http://schemas.openxmlformats.org/officeDocument/2006/relationships/customXml" Target="../ink/ink17.xml"/><Relationship Id="rId29" Type="http://schemas.openxmlformats.org/officeDocument/2006/relationships/customXml" Target="../ink/ink26.xml"/><Relationship Id="rId41" Type="http://schemas.openxmlformats.org/officeDocument/2006/relationships/customXml" Target="../ink/ink3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customXml" Target="../ink/ink8.xml"/><Relationship Id="rId24" Type="http://schemas.openxmlformats.org/officeDocument/2006/relationships/customXml" Target="../ink/ink21.xml"/><Relationship Id="rId32" Type="http://schemas.openxmlformats.org/officeDocument/2006/relationships/customXml" Target="../ink/ink29.xml"/><Relationship Id="rId37" Type="http://schemas.openxmlformats.org/officeDocument/2006/relationships/customXml" Target="../ink/ink34.xml"/><Relationship Id="rId40" Type="http://schemas.openxmlformats.org/officeDocument/2006/relationships/customXml" Target="../ink/ink37.xml"/><Relationship Id="rId5" Type="http://schemas.openxmlformats.org/officeDocument/2006/relationships/customXml" Target="../ink/ink2.xml"/><Relationship Id="rId15" Type="http://schemas.openxmlformats.org/officeDocument/2006/relationships/customXml" Target="../ink/ink12.xml"/><Relationship Id="rId23" Type="http://schemas.openxmlformats.org/officeDocument/2006/relationships/customXml" Target="../ink/ink20.xml"/><Relationship Id="rId28" Type="http://schemas.openxmlformats.org/officeDocument/2006/relationships/customXml" Target="../ink/ink25.xml"/><Relationship Id="rId36" Type="http://schemas.openxmlformats.org/officeDocument/2006/relationships/customXml" Target="../ink/ink33.xml"/><Relationship Id="rId10" Type="http://schemas.openxmlformats.org/officeDocument/2006/relationships/customXml" Target="../ink/ink7.xml"/><Relationship Id="rId19" Type="http://schemas.openxmlformats.org/officeDocument/2006/relationships/customXml" Target="../ink/ink16.xml"/><Relationship Id="rId31" Type="http://schemas.openxmlformats.org/officeDocument/2006/relationships/customXml" Target="../ink/ink28.xml"/><Relationship Id="rId44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customXml" Target="../ink/ink6.xml"/><Relationship Id="rId14" Type="http://schemas.openxmlformats.org/officeDocument/2006/relationships/customXml" Target="../ink/ink11.xml"/><Relationship Id="rId22" Type="http://schemas.openxmlformats.org/officeDocument/2006/relationships/customXml" Target="../ink/ink19.xml"/><Relationship Id="rId27" Type="http://schemas.openxmlformats.org/officeDocument/2006/relationships/customXml" Target="../ink/ink24.xml"/><Relationship Id="rId30" Type="http://schemas.openxmlformats.org/officeDocument/2006/relationships/customXml" Target="../ink/ink27.xml"/><Relationship Id="rId35" Type="http://schemas.openxmlformats.org/officeDocument/2006/relationships/customXml" Target="../ink/ink32.xml"/><Relationship Id="rId43" Type="http://schemas.openxmlformats.org/officeDocument/2006/relationships/customXml" Target="../ink/ink40.xml"/><Relationship Id="rId8" Type="http://schemas.openxmlformats.org/officeDocument/2006/relationships/customXml" Target="../ink/ink5.xml"/><Relationship Id="rId3" Type="http://schemas.openxmlformats.org/officeDocument/2006/relationships/customXml" Target="../ink/ink1.xml"/><Relationship Id="rId12" Type="http://schemas.openxmlformats.org/officeDocument/2006/relationships/customXml" Target="../ink/ink9.xml"/><Relationship Id="rId17" Type="http://schemas.openxmlformats.org/officeDocument/2006/relationships/customXml" Target="../ink/ink14.xml"/><Relationship Id="rId25" Type="http://schemas.openxmlformats.org/officeDocument/2006/relationships/customXml" Target="../ink/ink22.xml"/><Relationship Id="rId33" Type="http://schemas.openxmlformats.org/officeDocument/2006/relationships/customXml" Target="../ink/ink30.xml"/><Relationship Id="rId38" Type="http://schemas.openxmlformats.org/officeDocument/2006/relationships/customXml" Target="../ink/ink3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58.xml"/><Relationship Id="rId7" Type="http://schemas.microsoft.com/office/2007/relationships/diagramDrawing" Target="../diagrams/drawing58.xml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8.xml"/><Relationship Id="rId11" Type="http://schemas.openxmlformats.org/officeDocument/2006/relationships/image" Target="../media/image40.png"/><Relationship Id="rId5" Type="http://schemas.openxmlformats.org/officeDocument/2006/relationships/diagramQuickStyle" Target="../diagrams/quickStyle58.xml"/><Relationship Id="rId10" Type="http://schemas.openxmlformats.org/officeDocument/2006/relationships/image" Target="../media/image39.png"/><Relationship Id="rId4" Type="http://schemas.openxmlformats.org/officeDocument/2006/relationships/diagramLayout" Target="../diagrams/layout58.xml"/><Relationship Id="rId9" Type="http://schemas.openxmlformats.org/officeDocument/2006/relationships/image" Target="../media/image3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18" Type="http://schemas.openxmlformats.org/officeDocument/2006/relationships/image" Target="../media/image20.png"/><Relationship Id="rId3" Type="http://schemas.openxmlformats.org/officeDocument/2006/relationships/image" Target="../media/image11.svg"/><Relationship Id="rId21" Type="http://schemas.openxmlformats.org/officeDocument/2006/relationships/image" Target="../media/image33.svg"/><Relationship Id="rId7" Type="http://schemas.openxmlformats.org/officeDocument/2006/relationships/image" Target="../media/image15.svg"/><Relationship Id="rId12" Type="http://schemas.openxmlformats.org/officeDocument/2006/relationships/image" Target="../media/image26.png"/><Relationship Id="rId17" Type="http://schemas.openxmlformats.org/officeDocument/2006/relationships/image" Target="../media/image19.svg"/><Relationship Id="rId2" Type="http://schemas.openxmlformats.org/officeDocument/2006/relationships/image" Target="../media/image10.png"/><Relationship Id="rId16" Type="http://schemas.openxmlformats.org/officeDocument/2006/relationships/image" Target="../media/image1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5.svg"/><Relationship Id="rId5" Type="http://schemas.openxmlformats.org/officeDocument/2006/relationships/image" Target="../media/image13.svg"/><Relationship Id="rId15" Type="http://schemas.openxmlformats.org/officeDocument/2006/relationships/image" Target="../media/image17.svg"/><Relationship Id="rId23" Type="http://schemas.openxmlformats.org/officeDocument/2006/relationships/image" Target="../media/image35.svg"/><Relationship Id="rId10" Type="http://schemas.openxmlformats.org/officeDocument/2006/relationships/image" Target="../media/image24.png"/><Relationship Id="rId19" Type="http://schemas.openxmlformats.org/officeDocument/2006/relationships/image" Target="../media/image21.svg"/><Relationship Id="rId4" Type="http://schemas.openxmlformats.org/officeDocument/2006/relationships/image" Target="../media/image12.png"/><Relationship Id="rId9" Type="http://schemas.openxmlformats.org/officeDocument/2006/relationships/image" Target="../media/image23.svg"/><Relationship Id="rId14" Type="http://schemas.openxmlformats.org/officeDocument/2006/relationships/image" Target="../media/image16.png"/><Relationship Id="rId22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4.xml"/><Relationship Id="rId21" Type="http://schemas.openxmlformats.org/officeDocument/2006/relationships/customXml" Target="../ink/ink59.xml"/><Relationship Id="rId42" Type="http://schemas.openxmlformats.org/officeDocument/2006/relationships/customXml" Target="../ink/ink80.xml"/><Relationship Id="rId47" Type="http://schemas.openxmlformats.org/officeDocument/2006/relationships/customXml" Target="../ink/ink84.xml"/><Relationship Id="rId63" Type="http://schemas.openxmlformats.org/officeDocument/2006/relationships/customXml" Target="../ink/ink99.xml"/><Relationship Id="rId68" Type="http://schemas.openxmlformats.org/officeDocument/2006/relationships/customXml" Target="../ink/ink104.xml"/><Relationship Id="rId2" Type="http://schemas.openxmlformats.org/officeDocument/2006/relationships/customXml" Target="../ink/ink41.xml"/><Relationship Id="rId16" Type="http://schemas.openxmlformats.org/officeDocument/2006/relationships/customXml" Target="../ink/ink54.xml"/><Relationship Id="rId29" Type="http://schemas.openxmlformats.org/officeDocument/2006/relationships/customXml" Target="../ink/ink67.xml"/><Relationship Id="rId11" Type="http://schemas.openxmlformats.org/officeDocument/2006/relationships/customXml" Target="../ink/ink49.xml"/><Relationship Id="rId24" Type="http://schemas.openxmlformats.org/officeDocument/2006/relationships/customXml" Target="../ink/ink62.xml"/><Relationship Id="rId32" Type="http://schemas.openxmlformats.org/officeDocument/2006/relationships/customXml" Target="../ink/ink70.xml"/><Relationship Id="rId37" Type="http://schemas.openxmlformats.org/officeDocument/2006/relationships/customXml" Target="../ink/ink75.xml"/><Relationship Id="rId40" Type="http://schemas.openxmlformats.org/officeDocument/2006/relationships/customXml" Target="../ink/ink78.xml"/><Relationship Id="rId45" Type="http://schemas.openxmlformats.org/officeDocument/2006/relationships/customXml" Target="../ink/ink82.xml"/><Relationship Id="rId53" Type="http://schemas.openxmlformats.org/officeDocument/2006/relationships/customXml" Target="../ink/ink89.xml"/><Relationship Id="rId58" Type="http://schemas.openxmlformats.org/officeDocument/2006/relationships/customXml" Target="../ink/ink94.xml"/><Relationship Id="rId66" Type="http://schemas.openxmlformats.org/officeDocument/2006/relationships/customXml" Target="../ink/ink102.xml"/><Relationship Id="rId74" Type="http://schemas.openxmlformats.org/officeDocument/2006/relationships/customXml" Target="../ink/ink110.xml"/><Relationship Id="rId5" Type="http://schemas.openxmlformats.org/officeDocument/2006/relationships/customXml" Target="../ink/ink43.xml"/><Relationship Id="rId61" Type="http://schemas.openxmlformats.org/officeDocument/2006/relationships/customXml" Target="../ink/ink97.xml"/><Relationship Id="rId19" Type="http://schemas.openxmlformats.org/officeDocument/2006/relationships/customXml" Target="../ink/ink57.xml"/><Relationship Id="rId14" Type="http://schemas.openxmlformats.org/officeDocument/2006/relationships/customXml" Target="../ink/ink52.xml"/><Relationship Id="rId22" Type="http://schemas.openxmlformats.org/officeDocument/2006/relationships/customXml" Target="../ink/ink60.xml"/><Relationship Id="rId27" Type="http://schemas.openxmlformats.org/officeDocument/2006/relationships/customXml" Target="../ink/ink65.xml"/><Relationship Id="rId30" Type="http://schemas.openxmlformats.org/officeDocument/2006/relationships/customXml" Target="../ink/ink68.xml"/><Relationship Id="rId35" Type="http://schemas.openxmlformats.org/officeDocument/2006/relationships/customXml" Target="../ink/ink73.xml"/><Relationship Id="rId43" Type="http://schemas.openxmlformats.org/officeDocument/2006/relationships/image" Target="../media/image44.png"/><Relationship Id="rId48" Type="http://schemas.openxmlformats.org/officeDocument/2006/relationships/customXml" Target="../ink/ink85.xml"/><Relationship Id="rId56" Type="http://schemas.openxmlformats.org/officeDocument/2006/relationships/customXml" Target="../ink/ink92.xml"/><Relationship Id="rId64" Type="http://schemas.openxmlformats.org/officeDocument/2006/relationships/customXml" Target="../ink/ink100.xml"/><Relationship Id="rId69" Type="http://schemas.openxmlformats.org/officeDocument/2006/relationships/customXml" Target="../ink/ink105.xml"/><Relationship Id="rId8" Type="http://schemas.openxmlformats.org/officeDocument/2006/relationships/customXml" Target="../ink/ink46.xml"/><Relationship Id="rId51" Type="http://schemas.openxmlformats.org/officeDocument/2006/relationships/customXml" Target="../ink/ink87.xml"/><Relationship Id="rId72" Type="http://schemas.openxmlformats.org/officeDocument/2006/relationships/customXml" Target="../ink/ink108.xml"/><Relationship Id="rId3" Type="http://schemas.openxmlformats.org/officeDocument/2006/relationships/image" Target="../media/image37.png"/><Relationship Id="rId12" Type="http://schemas.openxmlformats.org/officeDocument/2006/relationships/customXml" Target="../ink/ink50.xml"/><Relationship Id="rId17" Type="http://schemas.openxmlformats.org/officeDocument/2006/relationships/customXml" Target="../ink/ink55.xml"/><Relationship Id="rId25" Type="http://schemas.openxmlformats.org/officeDocument/2006/relationships/customXml" Target="../ink/ink63.xml"/><Relationship Id="rId33" Type="http://schemas.openxmlformats.org/officeDocument/2006/relationships/customXml" Target="../ink/ink71.xml"/><Relationship Id="rId38" Type="http://schemas.openxmlformats.org/officeDocument/2006/relationships/customXml" Target="../ink/ink76.xml"/><Relationship Id="rId46" Type="http://schemas.openxmlformats.org/officeDocument/2006/relationships/customXml" Target="../ink/ink83.xml"/><Relationship Id="rId59" Type="http://schemas.openxmlformats.org/officeDocument/2006/relationships/customXml" Target="../ink/ink95.xml"/><Relationship Id="rId67" Type="http://schemas.openxmlformats.org/officeDocument/2006/relationships/customXml" Target="../ink/ink103.xml"/><Relationship Id="rId20" Type="http://schemas.openxmlformats.org/officeDocument/2006/relationships/customXml" Target="../ink/ink58.xml"/><Relationship Id="rId41" Type="http://schemas.openxmlformats.org/officeDocument/2006/relationships/customXml" Target="../ink/ink79.xml"/><Relationship Id="rId54" Type="http://schemas.openxmlformats.org/officeDocument/2006/relationships/customXml" Target="../ink/ink90.xml"/><Relationship Id="rId62" Type="http://schemas.openxmlformats.org/officeDocument/2006/relationships/customXml" Target="../ink/ink98.xml"/><Relationship Id="rId70" Type="http://schemas.openxmlformats.org/officeDocument/2006/relationships/customXml" Target="../ink/ink106.xml"/><Relationship Id="rId75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4.xml"/><Relationship Id="rId15" Type="http://schemas.openxmlformats.org/officeDocument/2006/relationships/customXml" Target="../ink/ink53.xml"/><Relationship Id="rId23" Type="http://schemas.openxmlformats.org/officeDocument/2006/relationships/customXml" Target="../ink/ink61.xml"/><Relationship Id="rId28" Type="http://schemas.openxmlformats.org/officeDocument/2006/relationships/customXml" Target="../ink/ink66.xml"/><Relationship Id="rId36" Type="http://schemas.openxmlformats.org/officeDocument/2006/relationships/customXml" Target="../ink/ink74.xml"/><Relationship Id="rId49" Type="http://schemas.openxmlformats.org/officeDocument/2006/relationships/image" Target="../media/image45.png"/><Relationship Id="rId57" Type="http://schemas.openxmlformats.org/officeDocument/2006/relationships/customXml" Target="../ink/ink93.xml"/><Relationship Id="rId10" Type="http://schemas.openxmlformats.org/officeDocument/2006/relationships/customXml" Target="../ink/ink48.xml"/><Relationship Id="rId31" Type="http://schemas.openxmlformats.org/officeDocument/2006/relationships/customXml" Target="../ink/ink69.xml"/><Relationship Id="rId44" Type="http://schemas.openxmlformats.org/officeDocument/2006/relationships/customXml" Target="../ink/ink81.xml"/><Relationship Id="rId52" Type="http://schemas.openxmlformats.org/officeDocument/2006/relationships/customXml" Target="../ink/ink88.xml"/><Relationship Id="rId60" Type="http://schemas.openxmlformats.org/officeDocument/2006/relationships/customXml" Target="../ink/ink96.xml"/><Relationship Id="rId65" Type="http://schemas.openxmlformats.org/officeDocument/2006/relationships/customXml" Target="../ink/ink101.xml"/><Relationship Id="rId73" Type="http://schemas.openxmlformats.org/officeDocument/2006/relationships/customXml" Target="../ink/ink109.xml"/><Relationship Id="rId4" Type="http://schemas.openxmlformats.org/officeDocument/2006/relationships/customXml" Target="../ink/ink42.xml"/><Relationship Id="rId9" Type="http://schemas.openxmlformats.org/officeDocument/2006/relationships/customXml" Target="../ink/ink47.xml"/><Relationship Id="rId13" Type="http://schemas.openxmlformats.org/officeDocument/2006/relationships/customXml" Target="../ink/ink51.xml"/><Relationship Id="rId18" Type="http://schemas.openxmlformats.org/officeDocument/2006/relationships/customXml" Target="../ink/ink56.xml"/><Relationship Id="rId39" Type="http://schemas.openxmlformats.org/officeDocument/2006/relationships/customXml" Target="../ink/ink77.xml"/><Relationship Id="rId34" Type="http://schemas.openxmlformats.org/officeDocument/2006/relationships/customXml" Target="../ink/ink72.xml"/><Relationship Id="rId50" Type="http://schemas.openxmlformats.org/officeDocument/2006/relationships/customXml" Target="../ink/ink86.xml"/><Relationship Id="rId55" Type="http://schemas.openxmlformats.org/officeDocument/2006/relationships/customXml" Target="../ink/ink91.xml"/><Relationship Id="rId7" Type="http://schemas.openxmlformats.org/officeDocument/2006/relationships/customXml" Target="../ink/ink45.xml"/><Relationship Id="rId71" Type="http://schemas.openxmlformats.org/officeDocument/2006/relationships/customXml" Target="../ink/ink10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1.png"/><Relationship Id="rId18" Type="http://schemas.openxmlformats.org/officeDocument/2006/relationships/customXml" Target="../ink/ink119.xml"/><Relationship Id="rId26" Type="http://schemas.openxmlformats.org/officeDocument/2006/relationships/customXml" Target="../ink/ink123.xml"/><Relationship Id="rId3" Type="http://schemas.openxmlformats.org/officeDocument/2006/relationships/image" Target="../media/image471.png"/><Relationship Id="rId21" Type="http://schemas.openxmlformats.org/officeDocument/2006/relationships/image" Target="../media/image52.png"/><Relationship Id="rId7" Type="http://schemas.openxmlformats.org/officeDocument/2006/relationships/customXml" Target="../ink/ink115.xml"/><Relationship Id="rId12" Type="http://schemas.openxmlformats.org/officeDocument/2006/relationships/customXml" Target="../ink/ink117.xml"/><Relationship Id="rId17" Type="http://schemas.openxmlformats.org/officeDocument/2006/relationships/image" Target="../media/image53.png"/><Relationship Id="rId25" Type="http://schemas.openxmlformats.org/officeDocument/2006/relationships/image" Target="../media/image56.png"/><Relationship Id="rId2" Type="http://schemas.openxmlformats.org/officeDocument/2006/relationships/customXml" Target="../ink/ink111.xml"/><Relationship Id="rId20" Type="http://schemas.openxmlformats.org/officeDocument/2006/relationships/customXml" Target="../ink/ink120.xml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4.xml"/><Relationship Id="rId11" Type="http://schemas.openxmlformats.org/officeDocument/2006/relationships/image" Target="../media/image50.png"/><Relationship Id="rId24" Type="http://schemas.openxmlformats.org/officeDocument/2006/relationships/customXml" Target="../ink/ink122.xml"/><Relationship Id="rId5" Type="http://schemas.openxmlformats.org/officeDocument/2006/relationships/customXml" Target="../ink/ink113.xml"/><Relationship Id="rId23" Type="http://schemas.openxmlformats.org/officeDocument/2006/relationships/image" Target="../media/image55.png"/><Relationship Id="rId28" Type="http://schemas.openxmlformats.org/officeDocument/2006/relationships/customXml" Target="../ink/ink124.xml"/><Relationship Id="rId10" Type="http://schemas.openxmlformats.org/officeDocument/2006/relationships/customXml" Target="../ink/ink116.xml"/><Relationship Id="rId19" Type="http://schemas.openxmlformats.org/officeDocument/2006/relationships/image" Target="../media/image54.png"/><Relationship Id="rId4" Type="http://schemas.openxmlformats.org/officeDocument/2006/relationships/customXml" Target="../ink/ink112.xml"/><Relationship Id="rId9" Type="http://schemas.openxmlformats.org/officeDocument/2006/relationships/image" Target="../media/image49.png"/><Relationship Id="rId14" Type="http://schemas.openxmlformats.org/officeDocument/2006/relationships/customXml" Target="../ink/ink118.xml"/><Relationship Id="rId22" Type="http://schemas.openxmlformats.org/officeDocument/2006/relationships/customXml" Target="../ink/ink121.xml"/><Relationship Id="rId27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9.xml"/><Relationship Id="rId13" Type="http://schemas.openxmlformats.org/officeDocument/2006/relationships/diagramData" Target="../diagrams/data60.xml"/><Relationship Id="rId18" Type="http://schemas.openxmlformats.org/officeDocument/2006/relationships/image" Target="../media/image59.png"/><Relationship Id="rId3" Type="http://schemas.openxmlformats.org/officeDocument/2006/relationships/image" Target="../media/image30.png"/><Relationship Id="rId7" Type="http://schemas.openxmlformats.org/officeDocument/2006/relationships/image" Target="../media/image41.png"/><Relationship Id="rId12" Type="http://schemas.microsoft.com/office/2007/relationships/diagramDrawing" Target="../diagrams/drawing59.xml"/><Relationship Id="rId17" Type="http://schemas.microsoft.com/office/2007/relationships/diagramDrawing" Target="../diagrams/drawing60.xml"/><Relationship Id="rId2" Type="http://schemas.openxmlformats.org/officeDocument/2006/relationships/notesSlide" Target="../notesSlides/notesSlide2.xml"/><Relationship Id="rId16" Type="http://schemas.openxmlformats.org/officeDocument/2006/relationships/diagramColors" Target="../diagrams/colors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0.png"/><Relationship Id="rId11" Type="http://schemas.openxmlformats.org/officeDocument/2006/relationships/diagramColors" Target="../diagrams/colors59.xml"/><Relationship Id="rId5" Type="http://schemas.openxmlformats.org/officeDocument/2006/relationships/image" Target="../media/image470.png"/><Relationship Id="rId15" Type="http://schemas.openxmlformats.org/officeDocument/2006/relationships/diagramQuickStyle" Target="../diagrams/quickStyle60.xml"/><Relationship Id="rId10" Type="http://schemas.openxmlformats.org/officeDocument/2006/relationships/diagramQuickStyle" Target="../diagrams/quickStyle59.xml"/><Relationship Id="rId19" Type="http://schemas.openxmlformats.org/officeDocument/2006/relationships/image" Target="../media/image60.svg"/><Relationship Id="rId4" Type="http://schemas.openxmlformats.org/officeDocument/2006/relationships/image" Target="../media/image31.svg"/><Relationship Id="rId9" Type="http://schemas.openxmlformats.org/officeDocument/2006/relationships/diagramLayout" Target="../diagrams/layout59.xml"/><Relationship Id="rId14" Type="http://schemas.openxmlformats.org/officeDocument/2006/relationships/diagramLayout" Target="../diagrams/layout6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18" Type="http://schemas.openxmlformats.org/officeDocument/2006/relationships/image" Target="../media/image20.png"/><Relationship Id="rId3" Type="http://schemas.openxmlformats.org/officeDocument/2006/relationships/image" Target="../media/image11.svg"/><Relationship Id="rId21" Type="http://schemas.openxmlformats.org/officeDocument/2006/relationships/image" Target="../media/image33.svg"/><Relationship Id="rId7" Type="http://schemas.openxmlformats.org/officeDocument/2006/relationships/image" Target="../media/image15.svg"/><Relationship Id="rId12" Type="http://schemas.openxmlformats.org/officeDocument/2006/relationships/image" Target="../media/image26.png"/><Relationship Id="rId17" Type="http://schemas.openxmlformats.org/officeDocument/2006/relationships/image" Target="../media/image19.svg"/><Relationship Id="rId2" Type="http://schemas.openxmlformats.org/officeDocument/2006/relationships/image" Target="../media/image10.png"/><Relationship Id="rId16" Type="http://schemas.openxmlformats.org/officeDocument/2006/relationships/image" Target="../media/image1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5.svg"/><Relationship Id="rId5" Type="http://schemas.openxmlformats.org/officeDocument/2006/relationships/image" Target="../media/image13.svg"/><Relationship Id="rId15" Type="http://schemas.openxmlformats.org/officeDocument/2006/relationships/image" Target="../media/image17.svg"/><Relationship Id="rId23" Type="http://schemas.openxmlformats.org/officeDocument/2006/relationships/image" Target="../media/image35.svg"/><Relationship Id="rId10" Type="http://schemas.openxmlformats.org/officeDocument/2006/relationships/image" Target="../media/image24.png"/><Relationship Id="rId19" Type="http://schemas.openxmlformats.org/officeDocument/2006/relationships/image" Target="../media/image21.svg"/><Relationship Id="rId4" Type="http://schemas.openxmlformats.org/officeDocument/2006/relationships/image" Target="../media/image12.png"/><Relationship Id="rId9" Type="http://schemas.openxmlformats.org/officeDocument/2006/relationships/image" Target="../media/image23.svg"/><Relationship Id="rId14" Type="http://schemas.openxmlformats.org/officeDocument/2006/relationships/image" Target="../media/image16.png"/><Relationship Id="rId2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31.xml"/><Relationship Id="rId18" Type="http://schemas.openxmlformats.org/officeDocument/2006/relationships/image" Target="../media/image67.png"/><Relationship Id="rId26" Type="http://schemas.openxmlformats.org/officeDocument/2006/relationships/customXml" Target="../ink/ink139.xml"/><Relationship Id="rId39" Type="http://schemas.openxmlformats.org/officeDocument/2006/relationships/image" Target="../media/image76.png"/><Relationship Id="rId21" Type="http://schemas.openxmlformats.org/officeDocument/2006/relationships/image" Target="../media/image69.png"/><Relationship Id="rId34" Type="http://schemas.openxmlformats.org/officeDocument/2006/relationships/customXml" Target="../ink/ink145.xml"/><Relationship Id="rId42" Type="http://schemas.openxmlformats.org/officeDocument/2006/relationships/customXml" Target="../ink/ink149.xml"/><Relationship Id="rId7" Type="http://schemas.openxmlformats.org/officeDocument/2006/relationships/customXml" Target="../ink/ink127.xml"/><Relationship Id="rId2" Type="http://schemas.openxmlformats.org/officeDocument/2006/relationships/customXml" Target="../ink/ink125.xml"/><Relationship Id="rId16" Type="http://schemas.openxmlformats.org/officeDocument/2006/relationships/customXml" Target="../ink/ink133.xml"/><Relationship Id="rId20" Type="http://schemas.openxmlformats.org/officeDocument/2006/relationships/customXml" Target="../ink/ink135.xml"/><Relationship Id="rId29" Type="http://schemas.openxmlformats.org/officeDocument/2006/relationships/image" Target="../media/image72.png"/><Relationship Id="rId41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customXml" Target="../ink/ink129.xml"/><Relationship Id="rId24" Type="http://schemas.openxmlformats.org/officeDocument/2006/relationships/customXml" Target="../ink/ink137.xml"/><Relationship Id="rId32" Type="http://schemas.openxmlformats.org/officeDocument/2006/relationships/customXml" Target="../ink/ink143.xml"/><Relationship Id="rId37" Type="http://schemas.openxmlformats.org/officeDocument/2006/relationships/image" Target="../media/image75.png"/><Relationship Id="rId40" Type="http://schemas.openxmlformats.org/officeDocument/2006/relationships/customXml" Target="../ink/ink148.xml"/><Relationship Id="rId5" Type="http://schemas.openxmlformats.org/officeDocument/2006/relationships/customXml" Target="../ink/ink126.xml"/><Relationship Id="rId15" Type="http://schemas.openxmlformats.org/officeDocument/2006/relationships/image" Target="../media/image66.png"/><Relationship Id="rId23" Type="http://schemas.openxmlformats.org/officeDocument/2006/relationships/image" Target="../media/image71.png"/><Relationship Id="rId28" Type="http://schemas.openxmlformats.org/officeDocument/2006/relationships/customXml" Target="../ink/ink141.xml"/><Relationship Id="rId36" Type="http://schemas.openxmlformats.org/officeDocument/2006/relationships/customXml" Target="../ink/ink146.xml"/><Relationship Id="rId10" Type="http://schemas.openxmlformats.org/officeDocument/2006/relationships/image" Target="../media/image65.png"/><Relationship Id="rId19" Type="http://schemas.openxmlformats.org/officeDocument/2006/relationships/image" Target="../media/image68.png"/><Relationship Id="rId31" Type="http://schemas.openxmlformats.org/officeDocument/2006/relationships/image" Target="../media/image73.png"/><Relationship Id="rId44" Type="http://schemas.openxmlformats.org/officeDocument/2006/relationships/image" Target="../media/image79.png"/><Relationship Id="rId4" Type="http://schemas.openxmlformats.org/officeDocument/2006/relationships/image" Target="../media/image62.png"/><Relationship Id="rId9" Type="http://schemas.openxmlformats.org/officeDocument/2006/relationships/customXml" Target="../ink/ink128.xml"/><Relationship Id="rId14" Type="http://schemas.openxmlformats.org/officeDocument/2006/relationships/customXml" Target="../ink/ink132.xml"/><Relationship Id="rId22" Type="http://schemas.openxmlformats.org/officeDocument/2006/relationships/customXml" Target="../ink/ink136.xml"/><Relationship Id="rId27" Type="http://schemas.openxmlformats.org/officeDocument/2006/relationships/customXml" Target="../ink/ink140.xml"/><Relationship Id="rId30" Type="http://schemas.openxmlformats.org/officeDocument/2006/relationships/customXml" Target="../ink/ink142.xml"/><Relationship Id="rId35" Type="http://schemas.openxmlformats.org/officeDocument/2006/relationships/image" Target="../media/image74.png"/><Relationship Id="rId43" Type="http://schemas.openxmlformats.org/officeDocument/2006/relationships/image" Target="../media/image78.png"/><Relationship Id="rId8" Type="http://schemas.openxmlformats.org/officeDocument/2006/relationships/image" Target="../media/image64.png"/><Relationship Id="rId3" Type="http://schemas.openxmlformats.org/officeDocument/2006/relationships/image" Target="../media/image61.png"/><Relationship Id="rId12" Type="http://schemas.openxmlformats.org/officeDocument/2006/relationships/customXml" Target="../ink/ink130.xml"/><Relationship Id="rId17" Type="http://schemas.openxmlformats.org/officeDocument/2006/relationships/customXml" Target="../ink/ink134.xml"/><Relationship Id="rId25" Type="http://schemas.openxmlformats.org/officeDocument/2006/relationships/customXml" Target="../ink/ink138.xml"/><Relationship Id="rId33" Type="http://schemas.openxmlformats.org/officeDocument/2006/relationships/customXml" Target="../ink/ink144.xml"/><Relationship Id="rId38" Type="http://schemas.openxmlformats.org/officeDocument/2006/relationships/customXml" Target="../ink/ink14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google.com/url?q=https%3A%2F%2Fwww.cs.toronto.edu%2F%7Ekriz%2Fcifar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1.xml"/><Relationship Id="rId13" Type="http://schemas.openxmlformats.org/officeDocument/2006/relationships/diagramData" Target="../diagrams/data62.xml"/><Relationship Id="rId18" Type="http://schemas.openxmlformats.org/officeDocument/2006/relationships/image" Target="../media/image59.png"/><Relationship Id="rId3" Type="http://schemas.openxmlformats.org/officeDocument/2006/relationships/image" Target="../media/image30.png"/><Relationship Id="rId7" Type="http://schemas.openxmlformats.org/officeDocument/2006/relationships/image" Target="../media/image41.png"/><Relationship Id="rId12" Type="http://schemas.microsoft.com/office/2007/relationships/diagramDrawing" Target="../diagrams/drawing61.xml"/><Relationship Id="rId17" Type="http://schemas.microsoft.com/office/2007/relationships/diagramDrawing" Target="../diagrams/drawing62.xml"/><Relationship Id="rId2" Type="http://schemas.openxmlformats.org/officeDocument/2006/relationships/notesSlide" Target="../notesSlides/notesSlide3.xml"/><Relationship Id="rId16" Type="http://schemas.openxmlformats.org/officeDocument/2006/relationships/diagramColors" Target="../diagrams/colors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0.png"/><Relationship Id="rId11" Type="http://schemas.openxmlformats.org/officeDocument/2006/relationships/diagramColors" Target="../diagrams/colors61.xml"/><Relationship Id="rId5" Type="http://schemas.openxmlformats.org/officeDocument/2006/relationships/image" Target="../media/image470.png"/><Relationship Id="rId15" Type="http://schemas.openxmlformats.org/officeDocument/2006/relationships/diagramQuickStyle" Target="../diagrams/quickStyle62.xml"/><Relationship Id="rId10" Type="http://schemas.openxmlformats.org/officeDocument/2006/relationships/diagramQuickStyle" Target="../diagrams/quickStyle61.xml"/><Relationship Id="rId19" Type="http://schemas.openxmlformats.org/officeDocument/2006/relationships/image" Target="../media/image60.svg"/><Relationship Id="rId4" Type="http://schemas.openxmlformats.org/officeDocument/2006/relationships/image" Target="../media/image31.svg"/><Relationship Id="rId9" Type="http://schemas.openxmlformats.org/officeDocument/2006/relationships/diagramLayout" Target="../diagrams/layout61.xml"/><Relationship Id="rId14" Type="http://schemas.openxmlformats.org/officeDocument/2006/relationships/diagramLayout" Target="../diagrams/layout6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18" Type="http://schemas.openxmlformats.org/officeDocument/2006/relationships/image" Target="../media/image20.png"/><Relationship Id="rId3" Type="http://schemas.openxmlformats.org/officeDocument/2006/relationships/image" Target="../media/image11.svg"/><Relationship Id="rId21" Type="http://schemas.openxmlformats.org/officeDocument/2006/relationships/image" Target="../media/image33.svg"/><Relationship Id="rId7" Type="http://schemas.openxmlformats.org/officeDocument/2006/relationships/image" Target="../media/image15.svg"/><Relationship Id="rId12" Type="http://schemas.openxmlformats.org/officeDocument/2006/relationships/image" Target="../media/image26.png"/><Relationship Id="rId17" Type="http://schemas.openxmlformats.org/officeDocument/2006/relationships/image" Target="../media/image19.svg"/><Relationship Id="rId2" Type="http://schemas.openxmlformats.org/officeDocument/2006/relationships/image" Target="../media/image10.png"/><Relationship Id="rId16" Type="http://schemas.openxmlformats.org/officeDocument/2006/relationships/image" Target="../media/image1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5.svg"/><Relationship Id="rId5" Type="http://schemas.openxmlformats.org/officeDocument/2006/relationships/image" Target="../media/image13.svg"/><Relationship Id="rId15" Type="http://schemas.openxmlformats.org/officeDocument/2006/relationships/image" Target="../media/image17.svg"/><Relationship Id="rId23" Type="http://schemas.openxmlformats.org/officeDocument/2006/relationships/image" Target="../media/image35.svg"/><Relationship Id="rId10" Type="http://schemas.openxmlformats.org/officeDocument/2006/relationships/image" Target="../media/image24.png"/><Relationship Id="rId19" Type="http://schemas.openxmlformats.org/officeDocument/2006/relationships/image" Target="../media/image21.svg"/><Relationship Id="rId4" Type="http://schemas.openxmlformats.org/officeDocument/2006/relationships/image" Target="../media/image12.png"/><Relationship Id="rId9" Type="http://schemas.openxmlformats.org/officeDocument/2006/relationships/image" Target="../media/image23.svg"/><Relationship Id="rId14" Type="http://schemas.openxmlformats.org/officeDocument/2006/relationships/image" Target="../media/image16.png"/><Relationship Id="rId22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56.xml"/><Relationship Id="rId18" Type="http://schemas.openxmlformats.org/officeDocument/2006/relationships/customXml" Target="../ink/ink160.xml"/><Relationship Id="rId26" Type="http://schemas.openxmlformats.org/officeDocument/2006/relationships/customXml" Target="../ink/ink166.xml"/><Relationship Id="rId39" Type="http://schemas.openxmlformats.org/officeDocument/2006/relationships/image" Target="../media/image86.png"/><Relationship Id="rId21" Type="http://schemas.openxmlformats.org/officeDocument/2006/relationships/image" Target="../media/image81.png"/><Relationship Id="rId34" Type="http://schemas.openxmlformats.org/officeDocument/2006/relationships/customXml" Target="../ink/ink171.xml"/><Relationship Id="rId42" Type="http://schemas.openxmlformats.org/officeDocument/2006/relationships/image" Target="../media/image88.png"/><Relationship Id="rId7" Type="http://schemas.openxmlformats.org/officeDocument/2006/relationships/image" Target="../media/image64.png"/><Relationship Id="rId2" Type="http://schemas.openxmlformats.org/officeDocument/2006/relationships/customXml" Target="../ink/ink150.xml"/><Relationship Id="rId16" Type="http://schemas.openxmlformats.org/officeDocument/2006/relationships/customXml" Target="../ink/ink159.xml"/><Relationship Id="rId29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2.xml"/><Relationship Id="rId11" Type="http://schemas.openxmlformats.org/officeDocument/2006/relationships/image" Target="../media/image471.png"/><Relationship Id="rId24" Type="http://schemas.openxmlformats.org/officeDocument/2006/relationships/customXml" Target="../ink/ink164.xml"/><Relationship Id="rId32" Type="http://schemas.openxmlformats.org/officeDocument/2006/relationships/customXml" Target="../ink/ink170.xml"/><Relationship Id="rId37" Type="http://schemas.openxmlformats.org/officeDocument/2006/relationships/image" Target="../media/image76.png"/><Relationship Id="rId40" Type="http://schemas.openxmlformats.org/officeDocument/2006/relationships/customXml" Target="../ink/ink174.xml"/><Relationship Id="rId45" Type="http://schemas.openxmlformats.org/officeDocument/2006/relationships/image" Target="../media/image91.png"/><Relationship Id="rId5" Type="http://schemas.openxmlformats.org/officeDocument/2006/relationships/image" Target="../media/image63.png"/><Relationship Id="rId15" Type="http://schemas.openxmlformats.org/officeDocument/2006/relationships/customXml" Target="../ink/ink158.xml"/><Relationship Id="rId23" Type="http://schemas.openxmlformats.org/officeDocument/2006/relationships/customXml" Target="../ink/ink163.xml"/><Relationship Id="rId28" Type="http://schemas.openxmlformats.org/officeDocument/2006/relationships/customXml" Target="../ink/ink167.xml"/><Relationship Id="rId36" Type="http://schemas.openxmlformats.org/officeDocument/2006/relationships/customXml" Target="../ink/ink172.xml"/><Relationship Id="rId10" Type="http://schemas.openxmlformats.org/officeDocument/2006/relationships/customXml" Target="../ink/ink154.xml"/><Relationship Id="rId19" Type="http://schemas.openxmlformats.org/officeDocument/2006/relationships/image" Target="../media/image80.png"/><Relationship Id="rId31" Type="http://schemas.openxmlformats.org/officeDocument/2006/relationships/customXml" Target="../ink/ink169.xml"/><Relationship Id="rId44" Type="http://schemas.openxmlformats.org/officeDocument/2006/relationships/image" Target="../media/image90.png"/><Relationship Id="rId4" Type="http://schemas.openxmlformats.org/officeDocument/2006/relationships/customXml" Target="../ink/ink151.xml"/><Relationship Id="rId9" Type="http://schemas.openxmlformats.org/officeDocument/2006/relationships/image" Target="../media/image65.png"/><Relationship Id="rId14" Type="http://schemas.openxmlformats.org/officeDocument/2006/relationships/customXml" Target="../ink/ink157.xml"/><Relationship Id="rId22" Type="http://schemas.openxmlformats.org/officeDocument/2006/relationships/customXml" Target="../ink/ink162.xml"/><Relationship Id="rId27" Type="http://schemas.openxmlformats.org/officeDocument/2006/relationships/image" Target="../media/image82.png"/><Relationship Id="rId30" Type="http://schemas.openxmlformats.org/officeDocument/2006/relationships/customXml" Target="../ink/ink168.xml"/><Relationship Id="rId35" Type="http://schemas.openxmlformats.org/officeDocument/2006/relationships/image" Target="../media/image85.png"/><Relationship Id="rId43" Type="http://schemas.openxmlformats.org/officeDocument/2006/relationships/image" Target="../media/image89.png"/><Relationship Id="rId8" Type="http://schemas.openxmlformats.org/officeDocument/2006/relationships/customXml" Target="../ink/ink153.xml"/><Relationship Id="rId3" Type="http://schemas.openxmlformats.org/officeDocument/2006/relationships/image" Target="../media/image61.png"/><Relationship Id="rId12" Type="http://schemas.openxmlformats.org/officeDocument/2006/relationships/customXml" Target="../ink/ink155.xml"/><Relationship Id="rId17" Type="http://schemas.openxmlformats.org/officeDocument/2006/relationships/image" Target="../media/image790.png"/><Relationship Id="rId25" Type="http://schemas.openxmlformats.org/officeDocument/2006/relationships/customXml" Target="../ink/ink165.xml"/><Relationship Id="rId33" Type="http://schemas.openxmlformats.org/officeDocument/2006/relationships/image" Target="../media/image84.png"/><Relationship Id="rId38" Type="http://schemas.openxmlformats.org/officeDocument/2006/relationships/customXml" Target="../ink/ink173.xml"/><Relationship Id="rId46" Type="http://schemas.openxmlformats.org/officeDocument/2006/relationships/image" Target="../media/image92.png"/><Relationship Id="rId20" Type="http://schemas.openxmlformats.org/officeDocument/2006/relationships/customXml" Target="../ink/ink161.xml"/><Relationship Id="rId41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diagramData" Target="../diagrams/data24.xml"/><Relationship Id="rId21" Type="http://schemas.microsoft.com/office/2007/relationships/diagramDrawing" Target="../diagrams/drawing4.xml"/><Relationship Id="rId63" Type="http://schemas.openxmlformats.org/officeDocument/2006/relationships/diagramLayout" Target="../diagrams/layout13.xml"/><Relationship Id="rId159" Type="http://schemas.openxmlformats.org/officeDocument/2006/relationships/diagramQuickStyle" Target="../diagrams/quickStyle32.xml"/><Relationship Id="rId170" Type="http://schemas.openxmlformats.org/officeDocument/2006/relationships/diagramColors" Target="../diagrams/colors34.xml"/><Relationship Id="rId226" Type="http://schemas.microsoft.com/office/2007/relationships/diagramDrawing" Target="../diagrams/drawing45.xml"/><Relationship Id="rId268" Type="http://schemas.openxmlformats.org/officeDocument/2006/relationships/diagramLayout" Target="../diagrams/layout54.xml"/><Relationship Id="rId32" Type="http://schemas.openxmlformats.org/officeDocument/2006/relationships/diagramData" Target="../diagrams/data7.xml"/><Relationship Id="rId74" Type="http://schemas.openxmlformats.org/officeDocument/2006/relationships/diagramQuickStyle" Target="../diagrams/quickStyle15.xml"/><Relationship Id="rId128" Type="http://schemas.openxmlformats.org/officeDocument/2006/relationships/diagramLayout" Target="../diagrams/layout26.xml"/><Relationship Id="rId5" Type="http://schemas.openxmlformats.org/officeDocument/2006/relationships/diagramColors" Target="../diagrams/colors1.xml"/><Relationship Id="rId95" Type="http://schemas.openxmlformats.org/officeDocument/2006/relationships/diagramColors" Target="../diagrams/colors19.xml"/><Relationship Id="rId160" Type="http://schemas.openxmlformats.org/officeDocument/2006/relationships/diagramColors" Target="../diagrams/colors32.xml"/><Relationship Id="rId181" Type="http://schemas.microsoft.com/office/2007/relationships/diagramDrawing" Target="../diagrams/drawing36.xml"/><Relationship Id="rId216" Type="http://schemas.microsoft.com/office/2007/relationships/diagramDrawing" Target="../diagrams/drawing43.xml"/><Relationship Id="rId237" Type="http://schemas.openxmlformats.org/officeDocument/2006/relationships/diagramData" Target="../diagrams/data48.xml"/><Relationship Id="rId258" Type="http://schemas.openxmlformats.org/officeDocument/2006/relationships/diagramLayout" Target="../diagrams/layout52.xml"/><Relationship Id="rId22" Type="http://schemas.openxmlformats.org/officeDocument/2006/relationships/diagramData" Target="../diagrams/data5.xml"/><Relationship Id="rId43" Type="http://schemas.openxmlformats.org/officeDocument/2006/relationships/diagramLayout" Target="../diagrams/layout9.xml"/><Relationship Id="rId64" Type="http://schemas.openxmlformats.org/officeDocument/2006/relationships/diagramQuickStyle" Target="../diagrams/quickStyle13.xml"/><Relationship Id="rId118" Type="http://schemas.openxmlformats.org/officeDocument/2006/relationships/diagramLayout" Target="../diagrams/layout24.xml"/><Relationship Id="rId139" Type="http://schemas.openxmlformats.org/officeDocument/2006/relationships/diagramQuickStyle" Target="../diagrams/quickStyle28.xml"/><Relationship Id="rId85" Type="http://schemas.openxmlformats.org/officeDocument/2006/relationships/diagramColors" Target="../diagrams/colors17.xml"/><Relationship Id="rId150" Type="http://schemas.openxmlformats.org/officeDocument/2006/relationships/diagramColors" Target="../diagrams/colors30.xml"/><Relationship Id="rId171" Type="http://schemas.microsoft.com/office/2007/relationships/diagramDrawing" Target="../diagrams/drawing34.xml"/><Relationship Id="rId192" Type="http://schemas.openxmlformats.org/officeDocument/2006/relationships/diagramData" Target="../diagrams/data39.xml"/><Relationship Id="rId206" Type="http://schemas.microsoft.com/office/2007/relationships/diagramDrawing" Target="../diagrams/drawing41.xml"/><Relationship Id="rId227" Type="http://schemas.openxmlformats.org/officeDocument/2006/relationships/diagramData" Target="../diagrams/data46.xml"/><Relationship Id="rId248" Type="http://schemas.openxmlformats.org/officeDocument/2006/relationships/diagramLayout" Target="../diagrams/layout50.xml"/><Relationship Id="rId269" Type="http://schemas.openxmlformats.org/officeDocument/2006/relationships/diagramQuickStyle" Target="../diagrams/quickStyle54.xml"/><Relationship Id="rId12" Type="http://schemas.openxmlformats.org/officeDocument/2006/relationships/diagramData" Target="../diagrams/data3.xml"/><Relationship Id="rId33" Type="http://schemas.openxmlformats.org/officeDocument/2006/relationships/diagramLayout" Target="../diagrams/layout7.xml"/><Relationship Id="rId108" Type="http://schemas.openxmlformats.org/officeDocument/2006/relationships/diagramLayout" Target="../diagrams/layout22.xml"/><Relationship Id="rId129" Type="http://schemas.openxmlformats.org/officeDocument/2006/relationships/diagramQuickStyle" Target="../diagrams/quickStyle26.xml"/><Relationship Id="rId54" Type="http://schemas.openxmlformats.org/officeDocument/2006/relationships/diagramQuickStyle" Target="../diagrams/quickStyle11.xml"/><Relationship Id="rId75" Type="http://schemas.openxmlformats.org/officeDocument/2006/relationships/diagramColors" Target="../diagrams/colors15.xml"/><Relationship Id="rId96" Type="http://schemas.microsoft.com/office/2007/relationships/diagramDrawing" Target="../diagrams/drawing19.xml"/><Relationship Id="rId140" Type="http://schemas.openxmlformats.org/officeDocument/2006/relationships/diagramColors" Target="../diagrams/colors28.xml"/><Relationship Id="rId161" Type="http://schemas.microsoft.com/office/2007/relationships/diagramDrawing" Target="../diagrams/drawing32.xml"/><Relationship Id="rId182" Type="http://schemas.openxmlformats.org/officeDocument/2006/relationships/diagramData" Target="../diagrams/data37.xml"/><Relationship Id="rId217" Type="http://schemas.openxmlformats.org/officeDocument/2006/relationships/diagramData" Target="../diagrams/data44.xml"/><Relationship Id="rId6" Type="http://schemas.microsoft.com/office/2007/relationships/diagramDrawing" Target="../diagrams/drawing1.xml"/><Relationship Id="rId238" Type="http://schemas.openxmlformats.org/officeDocument/2006/relationships/diagramLayout" Target="../diagrams/layout48.xml"/><Relationship Id="rId259" Type="http://schemas.openxmlformats.org/officeDocument/2006/relationships/diagramQuickStyle" Target="../diagrams/quickStyle52.xml"/><Relationship Id="rId23" Type="http://schemas.openxmlformats.org/officeDocument/2006/relationships/diagramLayout" Target="../diagrams/layout5.xml"/><Relationship Id="rId119" Type="http://schemas.openxmlformats.org/officeDocument/2006/relationships/diagramQuickStyle" Target="../diagrams/quickStyle24.xml"/><Relationship Id="rId270" Type="http://schemas.openxmlformats.org/officeDocument/2006/relationships/diagramColors" Target="../diagrams/colors54.xml"/><Relationship Id="rId44" Type="http://schemas.openxmlformats.org/officeDocument/2006/relationships/diagramQuickStyle" Target="../diagrams/quickStyle9.xml"/><Relationship Id="rId65" Type="http://schemas.openxmlformats.org/officeDocument/2006/relationships/diagramColors" Target="../diagrams/colors13.xml"/><Relationship Id="rId86" Type="http://schemas.microsoft.com/office/2007/relationships/diagramDrawing" Target="../diagrams/drawing17.xml"/><Relationship Id="rId130" Type="http://schemas.openxmlformats.org/officeDocument/2006/relationships/diagramColors" Target="../diagrams/colors26.xml"/><Relationship Id="rId151" Type="http://schemas.microsoft.com/office/2007/relationships/diagramDrawing" Target="../diagrams/drawing30.xml"/><Relationship Id="rId172" Type="http://schemas.openxmlformats.org/officeDocument/2006/relationships/diagramData" Target="../diagrams/data35.xml"/><Relationship Id="rId193" Type="http://schemas.openxmlformats.org/officeDocument/2006/relationships/diagramLayout" Target="../diagrams/layout39.xml"/><Relationship Id="rId207" Type="http://schemas.openxmlformats.org/officeDocument/2006/relationships/diagramData" Target="../diagrams/data42.xml"/><Relationship Id="rId228" Type="http://schemas.openxmlformats.org/officeDocument/2006/relationships/diagramLayout" Target="../diagrams/layout46.xml"/><Relationship Id="rId249" Type="http://schemas.openxmlformats.org/officeDocument/2006/relationships/diagramQuickStyle" Target="../diagrams/quickStyle50.xml"/><Relationship Id="rId13" Type="http://schemas.openxmlformats.org/officeDocument/2006/relationships/diagramLayout" Target="../diagrams/layout3.xml"/><Relationship Id="rId109" Type="http://schemas.openxmlformats.org/officeDocument/2006/relationships/diagramQuickStyle" Target="../diagrams/quickStyle22.xml"/><Relationship Id="rId260" Type="http://schemas.openxmlformats.org/officeDocument/2006/relationships/diagramColors" Target="../diagrams/colors52.xml"/><Relationship Id="rId34" Type="http://schemas.openxmlformats.org/officeDocument/2006/relationships/diagramQuickStyle" Target="../diagrams/quickStyle7.xml"/><Relationship Id="rId55" Type="http://schemas.openxmlformats.org/officeDocument/2006/relationships/diagramColors" Target="../diagrams/colors11.xml"/><Relationship Id="rId76" Type="http://schemas.microsoft.com/office/2007/relationships/diagramDrawing" Target="../diagrams/drawing15.xml"/><Relationship Id="rId97" Type="http://schemas.openxmlformats.org/officeDocument/2006/relationships/diagramData" Target="../diagrams/data20.xml"/><Relationship Id="rId120" Type="http://schemas.openxmlformats.org/officeDocument/2006/relationships/diagramColors" Target="../diagrams/colors24.xml"/><Relationship Id="rId141" Type="http://schemas.microsoft.com/office/2007/relationships/diagramDrawing" Target="../diagrams/drawing28.xml"/><Relationship Id="rId7" Type="http://schemas.openxmlformats.org/officeDocument/2006/relationships/diagramData" Target="../diagrams/data2.xml"/><Relationship Id="rId162" Type="http://schemas.openxmlformats.org/officeDocument/2006/relationships/diagramData" Target="../diagrams/data33.xml"/><Relationship Id="rId183" Type="http://schemas.openxmlformats.org/officeDocument/2006/relationships/diagramLayout" Target="../diagrams/layout37.xml"/><Relationship Id="rId218" Type="http://schemas.openxmlformats.org/officeDocument/2006/relationships/diagramLayout" Target="../diagrams/layout44.xml"/><Relationship Id="rId239" Type="http://schemas.openxmlformats.org/officeDocument/2006/relationships/diagramQuickStyle" Target="../diagrams/quickStyle48.xml"/><Relationship Id="rId250" Type="http://schemas.openxmlformats.org/officeDocument/2006/relationships/diagramColors" Target="../diagrams/colors50.xml"/><Relationship Id="rId271" Type="http://schemas.microsoft.com/office/2007/relationships/diagramDrawing" Target="../diagrams/drawing54.xml"/><Relationship Id="rId24" Type="http://schemas.openxmlformats.org/officeDocument/2006/relationships/diagramQuickStyle" Target="../diagrams/quickStyle5.xml"/><Relationship Id="rId45" Type="http://schemas.openxmlformats.org/officeDocument/2006/relationships/diagramColors" Target="../diagrams/colors9.xml"/><Relationship Id="rId66" Type="http://schemas.microsoft.com/office/2007/relationships/diagramDrawing" Target="../diagrams/drawing13.xml"/><Relationship Id="rId87" Type="http://schemas.openxmlformats.org/officeDocument/2006/relationships/diagramData" Target="../diagrams/data18.xml"/><Relationship Id="rId110" Type="http://schemas.openxmlformats.org/officeDocument/2006/relationships/diagramColors" Target="../diagrams/colors22.xml"/><Relationship Id="rId131" Type="http://schemas.microsoft.com/office/2007/relationships/diagramDrawing" Target="../diagrams/drawing26.xml"/><Relationship Id="rId152" Type="http://schemas.openxmlformats.org/officeDocument/2006/relationships/diagramData" Target="../diagrams/data31.xml"/><Relationship Id="rId173" Type="http://schemas.openxmlformats.org/officeDocument/2006/relationships/diagramLayout" Target="../diagrams/layout35.xml"/><Relationship Id="rId194" Type="http://schemas.openxmlformats.org/officeDocument/2006/relationships/diagramQuickStyle" Target="../diagrams/quickStyle39.xml"/><Relationship Id="rId208" Type="http://schemas.openxmlformats.org/officeDocument/2006/relationships/diagramLayout" Target="../diagrams/layout42.xml"/><Relationship Id="rId229" Type="http://schemas.openxmlformats.org/officeDocument/2006/relationships/diagramQuickStyle" Target="../diagrams/quickStyle46.xml"/><Relationship Id="rId240" Type="http://schemas.openxmlformats.org/officeDocument/2006/relationships/diagramColors" Target="../diagrams/colors48.xml"/><Relationship Id="rId261" Type="http://schemas.microsoft.com/office/2007/relationships/diagramDrawing" Target="../diagrams/drawing52.xml"/><Relationship Id="rId14" Type="http://schemas.openxmlformats.org/officeDocument/2006/relationships/diagramQuickStyle" Target="../diagrams/quickStyle3.xml"/><Relationship Id="rId35" Type="http://schemas.openxmlformats.org/officeDocument/2006/relationships/diagramColors" Target="../diagrams/colors7.xml"/><Relationship Id="rId56" Type="http://schemas.microsoft.com/office/2007/relationships/diagramDrawing" Target="../diagrams/drawing11.xml"/><Relationship Id="rId77" Type="http://schemas.openxmlformats.org/officeDocument/2006/relationships/diagramData" Target="../diagrams/data16.xml"/><Relationship Id="rId100" Type="http://schemas.openxmlformats.org/officeDocument/2006/relationships/diagramColors" Target="../diagrams/colors20.xml"/><Relationship Id="rId8" Type="http://schemas.openxmlformats.org/officeDocument/2006/relationships/diagramLayout" Target="../diagrams/layout2.xml"/><Relationship Id="rId98" Type="http://schemas.openxmlformats.org/officeDocument/2006/relationships/diagramLayout" Target="../diagrams/layout20.xml"/><Relationship Id="rId121" Type="http://schemas.microsoft.com/office/2007/relationships/diagramDrawing" Target="../diagrams/drawing24.xml"/><Relationship Id="rId142" Type="http://schemas.openxmlformats.org/officeDocument/2006/relationships/diagramData" Target="../diagrams/data29.xml"/><Relationship Id="rId163" Type="http://schemas.openxmlformats.org/officeDocument/2006/relationships/diagramLayout" Target="../diagrams/layout33.xml"/><Relationship Id="rId184" Type="http://schemas.openxmlformats.org/officeDocument/2006/relationships/diagramQuickStyle" Target="../diagrams/quickStyle37.xml"/><Relationship Id="rId219" Type="http://schemas.openxmlformats.org/officeDocument/2006/relationships/diagramQuickStyle" Target="../diagrams/quickStyle44.xml"/><Relationship Id="rId230" Type="http://schemas.openxmlformats.org/officeDocument/2006/relationships/diagramColors" Target="../diagrams/colors46.xml"/><Relationship Id="rId251" Type="http://schemas.microsoft.com/office/2007/relationships/diagramDrawing" Target="../diagrams/drawing50.xml"/><Relationship Id="rId25" Type="http://schemas.openxmlformats.org/officeDocument/2006/relationships/diagramColors" Target="../diagrams/colors5.xml"/><Relationship Id="rId46" Type="http://schemas.microsoft.com/office/2007/relationships/diagramDrawing" Target="../diagrams/drawing9.xml"/><Relationship Id="rId67" Type="http://schemas.openxmlformats.org/officeDocument/2006/relationships/diagramData" Target="../diagrams/data14.xml"/><Relationship Id="rId272" Type="http://schemas.openxmlformats.org/officeDocument/2006/relationships/diagramData" Target="../diagrams/data55.xml"/><Relationship Id="rId88" Type="http://schemas.openxmlformats.org/officeDocument/2006/relationships/diagramLayout" Target="../diagrams/layout18.xml"/><Relationship Id="rId111" Type="http://schemas.microsoft.com/office/2007/relationships/diagramDrawing" Target="../diagrams/drawing22.xml"/><Relationship Id="rId132" Type="http://schemas.openxmlformats.org/officeDocument/2006/relationships/diagramData" Target="../diagrams/data27.xml"/><Relationship Id="rId153" Type="http://schemas.openxmlformats.org/officeDocument/2006/relationships/diagramLayout" Target="../diagrams/layout31.xml"/><Relationship Id="rId174" Type="http://schemas.openxmlformats.org/officeDocument/2006/relationships/diagramQuickStyle" Target="../diagrams/quickStyle35.xml"/><Relationship Id="rId195" Type="http://schemas.openxmlformats.org/officeDocument/2006/relationships/diagramColors" Target="../diagrams/colors39.xml"/><Relationship Id="rId209" Type="http://schemas.openxmlformats.org/officeDocument/2006/relationships/diagramQuickStyle" Target="../diagrams/quickStyle42.xml"/><Relationship Id="rId220" Type="http://schemas.openxmlformats.org/officeDocument/2006/relationships/diagramColors" Target="../diagrams/colors44.xml"/><Relationship Id="rId241" Type="http://schemas.microsoft.com/office/2007/relationships/diagramDrawing" Target="../diagrams/drawing48.xml"/><Relationship Id="rId15" Type="http://schemas.openxmlformats.org/officeDocument/2006/relationships/diagramColors" Target="../diagrams/colors3.xml"/><Relationship Id="rId36" Type="http://schemas.microsoft.com/office/2007/relationships/diagramDrawing" Target="../diagrams/drawing7.xml"/><Relationship Id="rId57" Type="http://schemas.openxmlformats.org/officeDocument/2006/relationships/diagramData" Target="../diagrams/data12.xml"/><Relationship Id="rId262" Type="http://schemas.openxmlformats.org/officeDocument/2006/relationships/diagramData" Target="../diagrams/data53.xml"/><Relationship Id="rId78" Type="http://schemas.openxmlformats.org/officeDocument/2006/relationships/diagramLayout" Target="../diagrams/layout16.xml"/><Relationship Id="rId99" Type="http://schemas.openxmlformats.org/officeDocument/2006/relationships/diagramQuickStyle" Target="../diagrams/quickStyle20.xml"/><Relationship Id="rId101" Type="http://schemas.microsoft.com/office/2007/relationships/diagramDrawing" Target="../diagrams/drawing20.xml"/><Relationship Id="rId122" Type="http://schemas.openxmlformats.org/officeDocument/2006/relationships/diagramData" Target="../diagrams/data25.xml"/><Relationship Id="rId143" Type="http://schemas.openxmlformats.org/officeDocument/2006/relationships/diagramLayout" Target="../diagrams/layout29.xml"/><Relationship Id="rId164" Type="http://schemas.openxmlformats.org/officeDocument/2006/relationships/diagramQuickStyle" Target="../diagrams/quickStyle33.xml"/><Relationship Id="rId185" Type="http://schemas.openxmlformats.org/officeDocument/2006/relationships/diagramColors" Target="../diagrams/colors37.xml"/><Relationship Id="rId9" Type="http://schemas.openxmlformats.org/officeDocument/2006/relationships/diagramQuickStyle" Target="../diagrams/quickStyle2.xml"/><Relationship Id="rId210" Type="http://schemas.openxmlformats.org/officeDocument/2006/relationships/diagramColors" Target="../diagrams/colors42.xml"/><Relationship Id="rId26" Type="http://schemas.microsoft.com/office/2007/relationships/diagramDrawing" Target="../diagrams/drawing5.xml"/><Relationship Id="rId231" Type="http://schemas.microsoft.com/office/2007/relationships/diagramDrawing" Target="../diagrams/drawing46.xml"/><Relationship Id="rId252" Type="http://schemas.openxmlformats.org/officeDocument/2006/relationships/diagramData" Target="../diagrams/data51.xml"/><Relationship Id="rId273" Type="http://schemas.openxmlformats.org/officeDocument/2006/relationships/diagramLayout" Target="../diagrams/layout55.xml"/><Relationship Id="rId47" Type="http://schemas.openxmlformats.org/officeDocument/2006/relationships/diagramData" Target="../diagrams/data10.xml"/><Relationship Id="rId68" Type="http://schemas.openxmlformats.org/officeDocument/2006/relationships/diagramLayout" Target="../diagrams/layout14.xml"/><Relationship Id="rId89" Type="http://schemas.openxmlformats.org/officeDocument/2006/relationships/diagramQuickStyle" Target="../diagrams/quickStyle18.xml"/><Relationship Id="rId112" Type="http://schemas.openxmlformats.org/officeDocument/2006/relationships/diagramData" Target="../diagrams/data23.xml"/><Relationship Id="rId133" Type="http://schemas.openxmlformats.org/officeDocument/2006/relationships/diagramLayout" Target="../diagrams/layout27.xml"/><Relationship Id="rId154" Type="http://schemas.openxmlformats.org/officeDocument/2006/relationships/diagramQuickStyle" Target="../diagrams/quickStyle31.xml"/><Relationship Id="rId175" Type="http://schemas.openxmlformats.org/officeDocument/2006/relationships/diagramColors" Target="../diagrams/colors35.xml"/><Relationship Id="rId196" Type="http://schemas.microsoft.com/office/2007/relationships/diagramDrawing" Target="../diagrams/drawing39.xml"/><Relationship Id="rId200" Type="http://schemas.openxmlformats.org/officeDocument/2006/relationships/diagramColors" Target="../diagrams/colors40.xml"/><Relationship Id="rId16" Type="http://schemas.microsoft.com/office/2007/relationships/diagramDrawing" Target="../diagrams/drawing3.xml"/><Relationship Id="rId221" Type="http://schemas.microsoft.com/office/2007/relationships/diagramDrawing" Target="../diagrams/drawing44.xml"/><Relationship Id="rId242" Type="http://schemas.openxmlformats.org/officeDocument/2006/relationships/diagramData" Target="../diagrams/data49.xml"/><Relationship Id="rId263" Type="http://schemas.openxmlformats.org/officeDocument/2006/relationships/diagramLayout" Target="../diagrams/layout53.xml"/><Relationship Id="rId37" Type="http://schemas.openxmlformats.org/officeDocument/2006/relationships/diagramData" Target="../diagrams/data8.xml"/><Relationship Id="rId58" Type="http://schemas.openxmlformats.org/officeDocument/2006/relationships/diagramLayout" Target="../diagrams/layout12.xml"/><Relationship Id="rId79" Type="http://schemas.openxmlformats.org/officeDocument/2006/relationships/diagramQuickStyle" Target="../diagrams/quickStyle16.xml"/><Relationship Id="rId102" Type="http://schemas.openxmlformats.org/officeDocument/2006/relationships/diagramData" Target="../diagrams/data21.xml"/><Relationship Id="rId123" Type="http://schemas.openxmlformats.org/officeDocument/2006/relationships/diagramLayout" Target="../diagrams/layout25.xml"/><Relationship Id="rId144" Type="http://schemas.openxmlformats.org/officeDocument/2006/relationships/diagramQuickStyle" Target="../diagrams/quickStyle29.xml"/><Relationship Id="rId90" Type="http://schemas.openxmlformats.org/officeDocument/2006/relationships/diagramColors" Target="../diagrams/colors18.xml"/><Relationship Id="rId165" Type="http://schemas.openxmlformats.org/officeDocument/2006/relationships/diagramColors" Target="../diagrams/colors33.xml"/><Relationship Id="rId186" Type="http://schemas.microsoft.com/office/2007/relationships/diagramDrawing" Target="../diagrams/drawing37.xml"/><Relationship Id="rId211" Type="http://schemas.microsoft.com/office/2007/relationships/diagramDrawing" Target="../diagrams/drawing42.xml"/><Relationship Id="rId232" Type="http://schemas.openxmlformats.org/officeDocument/2006/relationships/diagramData" Target="../diagrams/data47.xml"/><Relationship Id="rId253" Type="http://schemas.openxmlformats.org/officeDocument/2006/relationships/diagramLayout" Target="../diagrams/layout51.xml"/><Relationship Id="rId274" Type="http://schemas.openxmlformats.org/officeDocument/2006/relationships/diagramQuickStyle" Target="../diagrams/quickStyle55.xml"/><Relationship Id="rId27" Type="http://schemas.openxmlformats.org/officeDocument/2006/relationships/diagramData" Target="../diagrams/data6.xml"/><Relationship Id="rId48" Type="http://schemas.openxmlformats.org/officeDocument/2006/relationships/diagramLayout" Target="../diagrams/layout10.xml"/><Relationship Id="rId69" Type="http://schemas.openxmlformats.org/officeDocument/2006/relationships/diagramQuickStyle" Target="../diagrams/quickStyle14.xml"/><Relationship Id="rId113" Type="http://schemas.openxmlformats.org/officeDocument/2006/relationships/diagramLayout" Target="../diagrams/layout23.xml"/><Relationship Id="rId134" Type="http://schemas.openxmlformats.org/officeDocument/2006/relationships/diagramQuickStyle" Target="../diagrams/quickStyle27.xml"/><Relationship Id="rId80" Type="http://schemas.openxmlformats.org/officeDocument/2006/relationships/diagramColors" Target="../diagrams/colors16.xml"/><Relationship Id="rId155" Type="http://schemas.openxmlformats.org/officeDocument/2006/relationships/diagramColors" Target="../diagrams/colors31.xml"/><Relationship Id="rId176" Type="http://schemas.microsoft.com/office/2007/relationships/diagramDrawing" Target="../diagrams/drawing35.xml"/><Relationship Id="rId197" Type="http://schemas.openxmlformats.org/officeDocument/2006/relationships/diagramData" Target="../diagrams/data40.xml"/><Relationship Id="rId201" Type="http://schemas.microsoft.com/office/2007/relationships/diagramDrawing" Target="../diagrams/drawing40.xml"/><Relationship Id="rId222" Type="http://schemas.openxmlformats.org/officeDocument/2006/relationships/diagramData" Target="../diagrams/data45.xml"/><Relationship Id="rId243" Type="http://schemas.openxmlformats.org/officeDocument/2006/relationships/diagramLayout" Target="../diagrams/layout49.xml"/><Relationship Id="rId264" Type="http://schemas.openxmlformats.org/officeDocument/2006/relationships/diagramQuickStyle" Target="../diagrams/quickStyle53.xml"/><Relationship Id="rId17" Type="http://schemas.openxmlformats.org/officeDocument/2006/relationships/diagramData" Target="../diagrams/data4.xml"/><Relationship Id="rId38" Type="http://schemas.openxmlformats.org/officeDocument/2006/relationships/diagramLayout" Target="../diagrams/layout8.xml"/><Relationship Id="rId59" Type="http://schemas.openxmlformats.org/officeDocument/2006/relationships/diagramQuickStyle" Target="../diagrams/quickStyle12.xml"/><Relationship Id="rId103" Type="http://schemas.openxmlformats.org/officeDocument/2006/relationships/diagramLayout" Target="../diagrams/layout21.xml"/><Relationship Id="rId124" Type="http://schemas.openxmlformats.org/officeDocument/2006/relationships/diagramQuickStyle" Target="../diagrams/quickStyle25.xml"/><Relationship Id="rId70" Type="http://schemas.openxmlformats.org/officeDocument/2006/relationships/diagramColors" Target="../diagrams/colors14.xml"/><Relationship Id="rId91" Type="http://schemas.microsoft.com/office/2007/relationships/diagramDrawing" Target="../diagrams/drawing18.xml"/><Relationship Id="rId145" Type="http://schemas.openxmlformats.org/officeDocument/2006/relationships/diagramColors" Target="../diagrams/colors29.xml"/><Relationship Id="rId166" Type="http://schemas.microsoft.com/office/2007/relationships/diagramDrawing" Target="../diagrams/drawing33.xml"/><Relationship Id="rId187" Type="http://schemas.openxmlformats.org/officeDocument/2006/relationships/diagramData" Target="../diagrams/data38.xml"/><Relationship Id="rId1" Type="http://schemas.openxmlformats.org/officeDocument/2006/relationships/slideLayout" Target="../slideLayouts/slideLayout2.xml"/><Relationship Id="rId212" Type="http://schemas.openxmlformats.org/officeDocument/2006/relationships/diagramData" Target="../diagrams/data43.xml"/><Relationship Id="rId233" Type="http://schemas.openxmlformats.org/officeDocument/2006/relationships/diagramLayout" Target="../diagrams/layout47.xml"/><Relationship Id="rId254" Type="http://schemas.openxmlformats.org/officeDocument/2006/relationships/diagramQuickStyle" Target="../diagrams/quickStyle51.xml"/><Relationship Id="rId28" Type="http://schemas.openxmlformats.org/officeDocument/2006/relationships/diagramLayout" Target="../diagrams/layout6.xml"/><Relationship Id="rId49" Type="http://schemas.openxmlformats.org/officeDocument/2006/relationships/diagramQuickStyle" Target="../diagrams/quickStyle10.xml"/><Relationship Id="rId114" Type="http://schemas.openxmlformats.org/officeDocument/2006/relationships/diagramQuickStyle" Target="../diagrams/quickStyle23.xml"/><Relationship Id="rId275" Type="http://schemas.openxmlformats.org/officeDocument/2006/relationships/diagramColors" Target="../diagrams/colors55.xml"/><Relationship Id="rId60" Type="http://schemas.openxmlformats.org/officeDocument/2006/relationships/diagramColors" Target="../diagrams/colors12.xml"/><Relationship Id="rId81" Type="http://schemas.microsoft.com/office/2007/relationships/diagramDrawing" Target="../diagrams/drawing16.xml"/><Relationship Id="rId135" Type="http://schemas.openxmlformats.org/officeDocument/2006/relationships/diagramColors" Target="../diagrams/colors27.xml"/><Relationship Id="rId156" Type="http://schemas.microsoft.com/office/2007/relationships/diagramDrawing" Target="../diagrams/drawing31.xml"/><Relationship Id="rId177" Type="http://schemas.openxmlformats.org/officeDocument/2006/relationships/diagramData" Target="../diagrams/data36.xml"/><Relationship Id="rId198" Type="http://schemas.openxmlformats.org/officeDocument/2006/relationships/diagramLayout" Target="../diagrams/layout40.xml"/><Relationship Id="rId202" Type="http://schemas.openxmlformats.org/officeDocument/2006/relationships/diagramData" Target="../diagrams/data41.xml"/><Relationship Id="rId223" Type="http://schemas.openxmlformats.org/officeDocument/2006/relationships/diagramLayout" Target="../diagrams/layout45.xml"/><Relationship Id="rId244" Type="http://schemas.openxmlformats.org/officeDocument/2006/relationships/diagramQuickStyle" Target="../diagrams/quickStyle49.xml"/><Relationship Id="rId18" Type="http://schemas.openxmlformats.org/officeDocument/2006/relationships/diagramLayout" Target="../diagrams/layout4.xml"/><Relationship Id="rId39" Type="http://schemas.openxmlformats.org/officeDocument/2006/relationships/diagramQuickStyle" Target="../diagrams/quickStyle8.xml"/><Relationship Id="rId265" Type="http://schemas.openxmlformats.org/officeDocument/2006/relationships/diagramColors" Target="../diagrams/colors53.xml"/><Relationship Id="rId50" Type="http://schemas.openxmlformats.org/officeDocument/2006/relationships/diagramColors" Target="../diagrams/colors10.xml"/><Relationship Id="rId104" Type="http://schemas.openxmlformats.org/officeDocument/2006/relationships/diagramQuickStyle" Target="../diagrams/quickStyle21.xml"/><Relationship Id="rId125" Type="http://schemas.openxmlformats.org/officeDocument/2006/relationships/diagramColors" Target="../diagrams/colors25.xml"/><Relationship Id="rId146" Type="http://schemas.microsoft.com/office/2007/relationships/diagramDrawing" Target="../diagrams/drawing29.xml"/><Relationship Id="rId167" Type="http://schemas.openxmlformats.org/officeDocument/2006/relationships/diagramData" Target="../diagrams/data34.xml"/><Relationship Id="rId188" Type="http://schemas.openxmlformats.org/officeDocument/2006/relationships/diagramLayout" Target="../diagrams/layout38.xml"/><Relationship Id="rId71" Type="http://schemas.microsoft.com/office/2007/relationships/diagramDrawing" Target="../diagrams/drawing14.xml"/><Relationship Id="rId92" Type="http://schemas.openxmlformats.org/officeDocument/2006/relationships/diagramData" Target="../diagrams/data19.xml"/><Relationship Id="rId213" Type="http://schemas.openxmlformats.org/officeDocument/2006/relationships/diagramLayout" Target="../diagrams/layout43.xml"/><Relationship Id="rId234" Type="http://schemas.openxmlformats.org/officeDocument/2006/relationships/diagramQuickStyle" Target="../diagrams/quickStyle47.xml"/><Relationship Id="rId2" Type="http://schemas.openxmlformats.org/officeDocument/2006/relationships/diagramData" Target="../diagrams/data1.xml"/><Relationship Id="rId29" Type="http://schemas.openxmlformats.org/officeDocument/2006/relationships/diagramQuickStyle" Target="../diagrams/quickStyle6.xml"/><Relationship Id="rId255" Type="http://schemas.openxmlformats.org/officeDocument/2006/relationships/diagramColors" Target="../diagrams/colors51.xml"/><Relationship Id="rId276" Type="http://schemas.microsoft.com/office/2007/relationships/diagramDrawing" Target="../diagrams/drawing55.xml"/><Relationship Id="rId40" Type="http://schemas.openxmlformats.org/officeDocument/2006/relationships/diagramColors" Target="../diagrams/colors8.xml"/><Relationship Id="rId115" Type="http://schemas.openxmlformats.org/officeDocument/2006/relationships/diagramColors" Target="../diagrams/colors23.xml"/><Relationship Id="rId136" Type="http://schemas.microsoft.com/office/2007/relationships/diagramDrawing" Target="../diagrams/drawing27.xml"/><Relationship Id="rId157" Type="http://schemas.openxmlformats.org/officeDocument/2006/relationships/diagramData" Target="../diagrams/data32.xml"/><Relationship Id="rId178" Type="http://schemas.openxmlformats.org/officeDocument/2006/relationships/diagramLayout" Target="../diagrams/layout36.xml"/><Relationship Id="rId61" Type="http://schemas.microsoft.com/office/2007/relationships/diagramDrawing" Target="../diagrams/drawing12.xml"/><Relationship Id="rId82" Type="http://schemas.openxmlformats.org/officeDocument/2006/relationships/diagramData" Target="../diagrams/data17.xml"/><Relationship Id="rId199" Type="http://schemas.openxmlformats.org/officeDocument/2006/relationships/diagramQuickStyle" Target="../diagrams/quickStyle40.xml"/><Relationship Id="rId203" Type="http://schemas.openxmlformats.org/officeDocument/2006/relationships/diagramLayout" Target="../diagrams/layout41.xml"/><Relationship Id="rId19" Type="http://schemas.openxmlformats.org/officeDocument/2006/relationships/diagramQuickStyle" Target="../diagrams/quickStyle4.xml"/><Relationship Id="rId224" Type="http://schemas.openxmlformats.org/officeDocument/2006/relationships/diagramQuickStyle" Target="../diagrams/quickStyle45.xml"/><Relationship Id="rId245" Type="http://schemas.openxmlformats.org/officeDocument/2006/relationships/diagramColors" Target="../diagrams/colors49.xml"/><Relationship Id="rId266" Type="http://schemas.microsoft.com/office/2007/relationships/diagramDrawing" Target="../diagrams/drawing53.xml"/><Relationship Id="rId30" Type="http://schemas.openxmlformats.org/officeDocument/2006/relationships/diagramColors" Target="../diagrams/colors6.xml"/><Relationship Id="rId105" Type="http://schemas.openxmlformats.org/officeDocument/2006/relationships/diagramColors" Target="../diagrams/colors21.xml"/><Relationship Id="rId126" Type="http://schemas.microsoft.com/office/2007/relationships/diagramDrawing" Target="../diagrams/drawing25.xml"/><Relationship Id="rId147" Type="http://schemas.openxmlformats.org/officeDocument/2006/relationships/diagramData" Target="../diagrams/data30.xml"/><Relationship Id="rId168" Type="http://schemas.openxmlformats.org/officeDocument/2006/relationships/diagramLayout" Target="../diagrams/layout34.xml"/><Relationship Id="rId51" Type="http://schemas.microsoft.com/office/2007/relationships/diagramDrawing" Target="../diagrams/drawing10.xml"/><Relationship Id="rId72" Type="http://schemas.openxmlformats.org/officeDocument/2006/relationships/diagramData" Target="../diagrams/data15.xml"/><Relationship Id="rId93" Type="http://schemas.openxmlformats.org/officeDocument/2006/relationships/diagramLayout" Target="../diagrams/layout19.xml"/><Relationship Id="rId189" Type="http://schemas.openxmlformats.org/officeDocument/2006/relationships/diagramQuickStyle" Target="../diagrams/quickStyle38.xml"/><Relationship Id="rId3" Type="http://schemas.openxmlformats.org/officeDocument/2006/relationships/diagramLayout" Target="../diagrams/layout1.xml"/><Relationship Id="rId214" Type="http://schemas.openxmlformats.org/officeDocument/2006/relationships/diagramQuickStyle" Target="../diagrams/quickStyle43.xml"/><Relationship Id="rId235" Type="http://schemas.openxmlformats.org/officeDocument/2006/relationships/diagramColors" Target="../diagrams/colors47.xml"/><Relationship Id="rId256" Type="http://schemas.microsoft.com/office/2007/relationships/diagramDrawing" Target="../diagrams/drawing51.xml"/><Relationship Id="rId116" Type="http://schemas.microsoft.com/office/2007/relationships/diagramDrawing" Target="../diagrams/drawing23.xml"/><Relationship Id="rId137" Type="http://schemas.openxmlformats.org/officeDocument/2006/relationships/diagramData" Target="../diagrams/data28.xml"/><Relationship Id="rId158" Type="http://schemas.openxmlformats.org/officeDocument/2006/relationships/diagramLayout" Target="../diagrams/layout32.xml"/><Relationship Id="rId20" Type="http://schemas.openxmlformats.org/officeDocument/2006/relationships/diagramColors" Target="../diagrams/colors4.xml"/><Relationship Id="rId41" Type="http://schemas.microsoft.com/office/2007/relationships/diagramDrawing" Target="../diagrams/drawing8.xml"/><Relationship Id="rId62" Type="http://schemas.openxmlformats.org/officeDocument/2006/relationships/diagramData" Target="../diagrams/data13.xml"/><Relationship Id="rId83" Type="http://schemas.openxmlformats.org/officeDocument/2006/relationships/diagramLayout" Target="../diagrams/layout17.xml"/><Relationship Id="rId179" Type="http://schemas.openxmlformats.org/officeDocument/2006/relationships/diagramQuickStyle" Target="../diagrams/quickStyle36.xml"/><Relationship Id="rId190" Type="http://schemas.openxmlformats.org/officeDocument/2006/relationships/diagramColors" Target="../diagrams/colors38.xml"/><Relationship Id="rId204" Type="http://schemas.openxmlformats.org/officeDocument/2006/relationships/diagramQuickStyle" Target="../diagrams/quickStyle41.xml"/><Relationship Id="rId225" Type="http://schemas.openxmlformats.org/officeDocument/2006/relationships/diagramColors" Target="../diagrams/colors45.xml"/><Relationship Id="rId246" Type="http://schemas.microsoft.com/office/2007/relationships/diagramDrawing" Target="../diagrams/drawing49.xml"/><Relationship Id="rId267" Type="http://schemas.openxmlformats.org/officeDocument/2006/relationships/diagramData" Target="../diagrams/data54.xml"/><Relationship Id="rId106" Type="http://schemas.microsoft.com/office/2007/relationships/diagramDrawing" Target="../diagrams/drawing21.xml"/><Relationship Id="rId127" Type="http://schemas.openxmlformats.org/officeDocument/2006/relationships/diagramData" Target="../diagrams/data26.xml"/><Relationship Id="rId10" Type="http://schemas.openxmlformats.org/officeDocument/2006/relationships/diagramColors" Target="../diagrams/colors2.xml"/><Relationship Id="rId31" Type="http://schemas.microsoft.com/office/2007/relationships/diagramDrawing" Target="../diagrams/drawing6.xml"/><Relationship Id="rId52" Type="http://schemas.openxmlformats.org/officeDocument/2006/relationships/diagramData" Target="../diagrams/data11.xml"/><Relationship Id="rId73" Type="http://schemas.openxmlformats.org/officeDocument/2006/relationships/diagramLayout" Target="../diagrams/layout15.xml"/><Relationship Id="rId94" Type="http://schemas.openxmlformats.org/officeDocument/2006/relationships/diagramQuickStyle" Target="../diagrams/quickStyle19.xml"/><Relationship Id="rId148" Type="http://schemas.openxmlformats.org/officeDocument/2006/relationships/diagramLayout" Target="../diagrams/layout30.xml"/><Relationship Id="rId169" Type="http://schemas.openxmlformats.org/officeDocument/2006/relationships/diagramQuickStyle" Target="../diagrams/quickStyle34.xml"/><Relationship Id="rId4" Type="http://schemas.openxmlformats.org/officeDocument/2006/relationships/diagramQuickStyle" Target="../diagrams/quickStyle1.xml"/><Relationship Id="rId180" Type="http://schemas.openxmlformats.org/officeDocument/2006/relationships/diagramColors" Target="../diagrams/colors36.xml"/><Relationship Id="rId215" Type="http://schemas.openxmlformats.org/officeDocument/2006/relationships/diagramColors" Target="../diagrams/colors43.xml"/><Relationship Id="rId236" Type="http://schemas.microsoft.com/office/2007/relationships/diagramDrawing" Target="../diagrams/drawing47.xml"/><Relationship Id="rId257" Type="http://schemas.openxmlformats.org/officeDocument/2006/relationships/diagramData" Target="../diagrams/data52.xml"/><Relationship Id="rId42" Type="http://schemas.openxmlformats.org/officeDocument/2006/relationships/diagramData" Target="../diagrams/data9.xml"/><Relationship Id="rId84" Type="http://schemas.openxmlformats.org/officeDocument/2006/relationships/diagramQuickStyle" Target="../diagrams/quickStyle17.xml"/><Relationship Id="rId138" Type="http://schemas.openxmlformats.org/officeDocument/2006/relationships/diagramLayout" Target="../diagrams/layout28.xml"/><Relationship Id="rId191" Type="http://schemas.microsoft.com/office/2007/relationships/diagramDrawing" Target="../diagrams/drawing38.xml"/><Relationship Id="rId205" Type="http://schemas.openxmlformats.org/officeDocument/2006/relationships/diagramColors" Target="../diagrams/colors41.xml"/><Relationship Id="rId247" Type="http://schemas.openxmlformats.org/officeDocument/2006/relationships/diagramData" Target="../diagrams/data50.xml"/><Relationship Id="rId107" Type="http://schemas.openxmlformats.org/officeDocument/2006/relationships/diagramData" Target="../diagrams/data22.xml"/><Relationship Id="rId11" Type="http://schemas.microsoft.com/office/2007/relationships/diagramDrawing" Target="../diagrams/drawing2.xml"/><Relationship Id="rId53" Type="http://schemas.openxmlformats.org/officeDocument/2006/relationships/diagramLayout" Target="../diagrams/layout11.xml"/><Relationship Id="rId149" Type="http://schemas.openxmlformats.org/officeDocument/2006/relationships/diagramQuickStyle" Target="../diagrams/quickStyle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56.xml"/><Relationship Id="rId7" Type="http://schemas.openxmlformats.org/officeDocument/2006/relationships/image" Target="../media/image8.jpeg"/><Relationship Id="rId2" Type="http://schemas.openxmlformats.org/officeDocument/2006/relationships/diagramData" Target="../diagrams/data5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6.xml"/><Relationship Id="rId5" Type="http://schemas.openxmlformats.org/officeDocument/2006/relationships/diagramColors" Target="../diagrams/colors56.xml"/><Relationship Id="rId10" Type="http://schemas.openxmlformats.org/officeDocument/2006/relationships/image" Target="../media/image43.png"/><Relationship Id="rId4" Type="http://schemas.openxmlformats.org/officeDocument/2006/relationships/diagramQuickStyle" Target="../diagrams/quickStyle56.xml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18" Type="http://schemas.openxmlformats.org/officeDocument/2006/relationships/image" Target="../media/image2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19" Type="http://schemas.openxmlformats.org/officeDocument/2006/relationships/image" Target="../media/image27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diagramLayout" Target="../diagrams/layout57.xml"/><Relationship Id="rId7" Type="http://schemas.openxmlformats.org/officeDocument/2006/relationships/image" Target="../media/image30.png"/><Relationship Id="rId12" Type="http://schemas.openxmlformats.org/officeDocument/2006/relationships/image" Target="../media/image43.png"/><Relationship Id="rId2" Type="http://schemas.openxmlformats.org/officeDocument/2006/relationships/diagramData" Target="../diagrams/data5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7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57.xml"/><Relationship Id="rId10" Type="http://schemas.openxmlformats.org/officeDocument/2006/relationships/image" Target="../media/image70.png"/><Relationship Id="rId4" Type="http://schemas.openxmlformats.org/officeDocument/2006/relationships/diagramQuickStyle" Target="../diagrams/quickStyle57.xml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18" Type="http://schemas.openxmlformats.org/officeDocument/2006/relationships/image" Target="../media/image20.png"/><Relationship Id="rId3" Type="http://schemas.openxmlformats.org/officeDocument/2006/relationships/image" Target="../media/image11.svg"/><Relationship Id="rId21" Type="http://schemas.openxmlformats.org/officeDocument/2006/relationships/image" Target="../media/image33.svg"/><Relationship Id="rId7" Type="http://schemas.openxmlformats.org/officeDocument/2006/relationships/image" Target="../media/image15.svg"/><Relationship Id="rId12" Type="http://schemas.openxmlformats.org/officeDocument/2006/relationships/image" Target="../media/image26.png"/><Relationship Id="rId17" Type="http://schemas.openxmlformats.org/officeDocument/2006/relationships/image" Target="../media/image19.svg"/><Relationship Id="rId2" Type="http://schemas.openxmlformats.org/officeDocument/2006/relationships/image" Target="../media/image10.png"/><Relationship Id="rId16" Type="http://schemas.openxmlformats.org/officeDocument/2006/relationships/image" Target="../media/image1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5.svg"/><Relationship Id="rId5" Type="http://schemas.openxmlformats.org/officeDocument/2006/relationships/image" Target="../media/image13.svg"/><Relationship Id="rId15" Type="http://schemas.openxmlformats.org/officeDocument/2006/relationships/image" Target="../media/image17.svg"/><Relationship Id="rId23" Type="http://schemas.openxmlformats.org/officeDocument/2006/relationships/image" Target="../media/image35.svg"/><Relationship Id="rId10" Type="http://schemas.openxmlformats.org/officeDocument/2006/relationships/image" Target="../media/image24.png"/><Relationship Id="rId19" Type="http://schemas.openxmlformats.org/officeDocument/2006/relationships/image" Target="../media/image21.svg"/><Relationship Id="rId4" Type="http://schemas.openxmlformats.org/officeDocument/2006/relationships/image" Target="../media/image12.png"/><Relationship Id="rId9" Type="http://schemas.openxmlformats.org/officeDocument/2006/relationships/image" Target="../media/image23.svg"/><Relationship Id="rId14" Type="http://schemas.openxmlformats.org/officeDocument/2006/relationships/image" Target="../media/image16.png"/><Relationship Id="rId22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1B5206-8097-694A-5AC2-0C189EFAF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583" y="2764987"/>
            <a:ext cx="10515600" cy="1325563"/>
          </a:xfrm>
        </p:spPr>
        <p:txBody>
          <a:bodyPr/>
          <a:lstStyle/>
          <a:p>
            <a:r>
              <a:rPr lang="it-IT" sz="4000" b="1" dirty="0">
                <a:latin typeface="Times New Roman"/>
                <a:ea typeface="+mj-lt"/>
                <a:cs typeface="+mj-lt"/>
              </a:rPr>
              <a:t>Deep Learning for Image </a:t>
            </a:r>
            <a:r>
              <a:rPr lang="it-IT" sz="4000" b="1" err="1">
                <a:latin typeface="Times New Roman"/>
                <a:ea typeface="+mj-lt"/>
                <a:cs typeface="+mj-lt"/>
              </a:rPr>
              <a:t>Classification</a:t>
            </a:r>
            <a:r>
              <a:rPr lang="it-IT" sz="4000" b="1" dirty="0">
                <a:latin typeface="Times New Roman"/>
                <a:ea typeface="+mj-lt"/>
                <a:cs typeface="+mj-lt"/>
              </a:rPr>
              <a:t>: A Study on CIFAR-10</a:t>
            </a:r>
            <a:endParaRPr lang="it-IT" sz="4000" b="1">
              <a:latin typeface="Times New Roman"/>
              <a:cs typeface="Times New Roman"/>
            </a:endParaRPr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873B852-F456-2772-1111-2D0897DCDF7A}"/>
              </a:ext>
            </a:extLst>
          </p:cNvPr>
          <p:cNvSpPr txBox="1"/>
          <p:nvPr/>
        </p:nvSpPr>
        <p:spPr>
          <a:xfrm>
            <a:off x="500772" y="5557467"/>
            <a:ext cx="3644811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ea typeface="+mn-lt"/>
                <a:cs typeface="+mn-lt"/>
              </a:rPr>
              <a:t>Ludovica Di Marco – 904611</a:t>
            </a:r>
          </a:p>
          <a:p>
            <a:r>
              <a:rPr lang="it-IT" sz="2000" dirty="0">
                <a:ea typeface="+mn-lt"/>
                <a:cs typeface="+mn-lt"/>
              </a:rPr>
              <a:t>Davide Ronchi – 903320</a:t>
            </a:r>
          </a:p>
          <a:p>
            <a:r>
              <a:rPr lang="it-IT" sz="2000" dirty="0">
                <a:ea typeface="+mn-lt"/>
                <a:cs typeface="+mn-lt"/>
              </a:rPr>
              <a:t>Camilla Vismara – 839339</a:t>
            </a:r>
            <a:endParaRPr lang="it-IT" sz="2000" dirty="0"/>
          </a:p>
          <a:p>
            <a:br>
              <a:rPr lang="en-US" dirty="0"/>
            </a:br>
            <a:endParaRPr lang="en-US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774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63AECCBA-5C4E-8A39-BDC0-1CC7302D292D}"/>
              </a:ext>
            </a:extLst>
          </p:cNvPr>
          <p:cNvSpPr/>
          <p:nvPr/>
        </p:nvSpPr>
        <p:spPr>
          <a:xfrm>
            <a:off x="5546121" y="836082"/>
            <a:ext cx="5384543" cy="564938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9A92CF6C-5E42-F976-011B-FBAFFF23C180}"/>
              </a:ext>
            </a:extLst>
          </p:cNvPr>
          <p:cNvGrpSpPr/>
          <p:nvPr/>
        </p:nvGrpSpPr>
        <p:grpSpPr>
          <a:xfrm>
            <a:off x="1261336" y="836082"/>
            <a:ext cx="3466427" cy="5649383"/>
            <a:chOff x="203200" y="971549"/>
            <a:chExt cx="3466427" cy="5649383"/>
          </a:xfrm>
        </p:grpSpPr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FDE0AA24-0EE0-654A-E87A-D0BA026E431E}"/>
                </a:ext>
              </a:extLst>
            </p:cNvPr>
            <p:cNvSpPr/>
            <p:nvPr/>
          </p:nvSpPr>
          <p:spPr>
            <a:xfrm>
              <a:off x="203200" y="971549"/>
              <a:ext cx="3466427" cy="564938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1CB57595-AD39-542E-B123-78D1FA11553A}"/>
                </a:ext>
              </a:extLst>
            </p:cNvPr>
            <p:cNvSpPr txBox="1"/>
            <p:nvPr/>
          </p:nvSpPr>
          <p:spPr>
            <a:xfrm>
              <a:off x="1021558" y="1043125"/>
              <a:ext cx="1794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Learning Curves</a:t>
              </a:r>
            </a:p>
          </p:txBody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6723019-B2C5-443B-EFF1-817325D6DA87}"/>
              </a:ext>
            </a:extLst>
          </p:cNvPr>
          <p:cNvSpPr txBox="1"/>
          <p:nvPr/>
        </p:nvSpPr>
        <p:spPr>
          <a:xfrm>
            <a:off x="7631665" y="947339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5D38CE6-2D95-BAF5-47FF-35223262B954}"/>
              </a:ext>
            </a:extLst>
          </p:cNvPr>
          <p:cNvSpPr txBox="1"/>
          <p:nvPr/>
        </p:nvSpPr>
        <p:spPr>
          <a:xfrm>
            <a:off x="6419795" y="1505834"/>
            <a:ext cx="360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CNN2 accuracy on test data: </a:t>
            </a:r>
            <a:r>
              <a:rPr lang="it-IT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80</a:t>
            </a:r>
            <a:r>
              <a:rPr lang="it-IT" b="0" i="0" u="none" strike="noStrike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.88%</a:t>
            </a:r>
            <a:endParaRPr lang="it-IT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A37284A-3DF2-1C14-E20B-440A306B613C}"/>
              </a:ext>
            </a:extLst>
          </p:cNvPr>
          <p:cNvSpPr txBox="1"/>
          <p:nvPr/>
        </p:nvSpPr>
        <p:spPr>
          <a:xfrm>
            <a:off x="405063" y="188904"/>
            <a:ext cx="36391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CNN2 - Improved 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 - </a:t>
            </a:r>
            <a:r>
              <a:rPr lang="it-IT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4" name="Immagine 3" descr="Immagine che contiene linea, Diagramma, diagramma, testo&#10;&#10;Descrizione generata automaticamente">
            <a:extLst>
              <a:ext uri="{FF2B5EF4-FFF2-40B4-BE49-F238E27FC236}">
                <a16:creationId xmlns:a16="http://schemas.microsoft.com/office/drawing/2014/main" id="{59EF7823-8002-3B27-6CB9-AE50BAAB5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94"/>
          <a:stretch/>
        </p:blipFill>
        <p:spPr>
          <a:xfrm>
            <a:off x="1583470" y="4010555"/>
            <a:ext cx="3144293" cy="2380887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437062B-49CA-8812-AA8E-36F001FAE6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753"/>
          <a:stretch/>
        </p:blipFill>
        <p:spPr>
          <a:xfrm>
            <a:off x="1583470" y="1408295"/>
            <a:ext cx="2929751" cy="2355192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7" name="Input penna 26">
                <a:extLst>
                  <a:ext uri="{FF2B5EF4-FFF2-40B4-BE49-F238E27FC236}">
                    <a16:creationId xmlns:a16="http://schemas.microsoft.com/office/drawing/2014/main" id="{B64004C3-2DA0-D0DD-25DA-30E587205276}"/>
                  </a:ext>
                </a:extLst>
              </p14:cNvPr>
              <p14:cNvContentPartPr/>
              <p14:nvPr/>
            </p14:nvContentPartPr>
            <p14:xfrm>
              <a:off x="6410842" y="4576726"/>
              <a:ext cx="360" cy="360"/>
            </p14:xfrm>
          </p:contentPart>
        </mc:Choice>
        <mc:Fallback xmlns="">
          <p:pic>
            <p:nvPicPr>
              <p:cNvPr id="27" name="Input penna 26">
                <a:extLst>
                  <a:ext uri="{FF2B5EF4-FFF2-40B4-BE49-F238E27FC236}">
                    <a16:creationId xmlns:a16="http://schemas.microsoft.com/office/drawing/2014/main" id="{B64004C3-2DA0-D0DD-25DA-30E5872052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48202" y="4513726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uppo 29">
            <a:extLst>
              <a:ext uri="{FF2B5EF4-FFF2-40B4-BE49-F238E27FC236}">
                <a16:creationId xmlns:a16="http://schemas.microsoft.com/office/drawing/2014/main" id="{83372B7F-D349-AC1D-BF35-7ADF409039CC}"/>
              </a:ext>
            </a:extLst>
          </p:cNvPr>
          <p:cNvGrpSpPr/>
          <p:nvPr/>
        </p:nvGrpSpPr>
        <p:grpSpPr>
          <a:xfrm>
            <a:off x="6410842" y="4336246"/>
            <a:ext cx="360" cy="71640"/>
            <a:chOff x="6410842" y="4336246"/>
            <a:chExt cx="360" cy="7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8" name="Input penna 27">
                  <a:extLst>
                    <a:ext uri="{FF2B5EF4-FFF2-40B4-BE49-F238E27FC236}">
                      <a16:creationId xmlns:a16="http://schemas.microsoft.com/office/drawing/2014/main" id="{989C8D5B-BFDE-6084-7E45-A842D3C2E074}"/>
                    </a:ext>
                  </a:extLst>
                </p14:cNvPr>
                <p14:cNvContentPartPr/>
                <p14:nvPr/>
              </p14:nvContentPartPr>
              <p14:xfrm>
                <a:off x="6410842" y="4407526"/>
                <a:ext cx="360" cy="360"/>
              </p14:xfrm>
            </p:contentPart>
          </mc:Choice>
          <mc:Fallback xmlns="">
            <p:pic>
              <p:nvPicPr>
                <p:cNvPr id="28" name="Input penna 27">
                  <a:extLst>
                    <a:ext uri="{FF2B5EF4-FFF2-40B4-BE49-F238E27FC236}">
                      <a16:creationId xmlns:a16="http://schemas.microsoft.com/office/drawing/2014/main" id="{989C8D5B-BFDE-6084-7E45-A842D3C2E07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48202" y="43445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9" name="Input penna 28">
                  <a:extLst>
                    <a:ext uri="{FF2B5EF4-FFF2-40B4-BE49-F238E27FC236}">
                      <a16:creationId xmlns:a16="http://schemas.microsoft.com/office/drawing/2014/main" id="{4F83448C-8724-2442-6FB3-F59ACAB570A9}"/>
                    </a:ext>
                  </a:extLst>
                </p14:cNvPr>
                <p14:cNvContentPartPr/>
                <p14:nvPr/>
              </p14:nvContentPartPr>
              <p14:xfrm>
                <a:off x="6410842" y="4336246"/>
                <a:ext cx="360" cy="360"/>
              </p14:xfrm>
            </p:contentPart>
          </mc:Choice>
          <mc:Fallback xmlns="">
            <p:pic>
              <p:nvPicPr>
                <p:cNvPr id="29" name="Input penna 28">
                  <a:extLst>
                    <a:ext uri="{FF2B5EF4-FFF2-40B4-BE49-F238E27FC236}">
                      <a16:creationId xmlns:a16="http://schemas.microsoft.com/office/drawing/2014/main" id="{4F83448C-8724-2442-6FB3-F59ACAB570A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48202" y="42736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1" name="Input penna 30">
                <a:extLst>
                  <a:ext uri="{FF2B5EF4-FFF2-40B4-BE49-F238E27FC236}">
                    <a16:creationId xmlns:a16="http://schemas.microsoft.com/office/drawing/2014/main" id="{CBC0EE08-CFB1-E5FD-4FB7-3A754DFB4788}"/>
                  </a:ext>
                </a:extLst>
              </p14:cNvPr>
              <p14:cNvContentPartPr/>
              <p14:nvPr/>
            </p14:nvContentPartPr>
            <p14:xfrm>
              <a:off x="6382402" y="4525966"/>
              <a:ext cx="360" cy="360"/>
            </p14:xfrm>
          </p:contentPart>
        </mc:Choice>
        <mc:Fallback xmlns="">
          <p:pic>
            <p:nvPicPr>
              <p:cNvPr id="31" name="Input penna 30">
                <a:extLst>
                  <a:ext uri="{FF2B5EF4-FFF2-40B4-BE49-F238E27FC236}">
                    <a16:creationId xmlns:a16="http://schemas.microsoft.com/office/drawing/2014/main" id="{CBC0EE08-CFB1-E5FD-4FB7-3A754DFB478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19762" y="446296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2" name="Input penna 31">
                <a:extLst>
                  <a:ext uri="{FF2B5EF4-FFF2-40B4-BE49-F238E27FC236}">
                    <a16:creationId xmlns:a16="http://schemas.microsoft.com/office/drawing/2014/main" id="{1DC50815-E860-BEB5-F1E1-631177E95324}"/>
                  </a:ext>
                </a:extLst>
              </p14:cNvPr>
              <p14:cNvContentPartPr/>
              <p14:nvPr/>
            </p14:nvContentPartPr>
            <p14:xfrm>
              <a:off x="6368362" y="4354966"/>
              <a:ext cx="360" cy="360"/>
            </p14:xfrm>
          </p:contentPart>
        </mc:Choice>
        <mc:Fallback xmlns="">
          <p:pic>
            <p:nvPicPr>
              <p:cNvPr id="32" name="Input penna 31">
                <a:extLst>
                  <a:ext uri="{FF2B5EF4-FFF2-40B4-BE49-F238E27FC236}">
                    <a16:creationId xmlns:a16="http://schemas.microsoft.com/office/drawing/2014/main" id="{1DC50815-E860-BEB5-F1E1-631177E953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05362" y="4292326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Gruppo 65">
            <a:extLst>
              <a:ext uri="{FF2B5EF4-FFF2-40B4-BE49-F238E27FC236}">
                <a16:creationId xmlns:a16="http://schemas.microsoft.com/office/drawing/2014/main" id="{370A5EE6-206A-7A70-64D1-1ECF87E79298}"/>
              </a:ext>
            </a:extLst>
          </p:cNvPr>
          <p:cNvGrpSpPr/>
          <p:nvPr/>
        </p:nvGrpSpPr>
        <p:grpSpPr>
          <a:xfrm>
            <a:off x="4375954" y="1787966"/>
            <a:ext cx="81360" cy="49680"/>
            <a:chOff x="4375954" y="1787966"/>
            <a:chExt cx="81360" cy="4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3" name="Input penna 62">
                  <a:extLst>
                    <a:ext uri="{FF2B5EF4-FFF2-40B4-BE49-F238E27FC236}">
                      <a16:creationId xmlns:a16="http://schemas.microsoft.com/office/drawing/2014/main" id="{4C65A7A8-5FE9-02FA-CB19-0EB8D3058CD4}"/>
                    </a:ext>
                  </a:extLst>
                </p14:cNvPr>
                <p14:cNvContentPartPr/>
                <p14:nvPr/>
              </p14:nvContentPartPr>
              <p14:xfrm>
                <a:off x="4375954" y="1837286"/>
                <a:ext cx="360" cy="360"/>
              </p14:xfrm>
            </p:contentPart>
          </mc:Choice>
          <mc:Fallback xmlns="">
            <p:pic>
              <p:nvPicPr>
                <p:cNvPr id="63" name="Input penna 62">
                  <a:extLst>
                    <a:ext uri="{FF2B5EF4-FFF2-40B4-BE49-F238E27FC236}">
                      <a16:creationId xmlns:a16="http://schemas.microsoft.com/office/drawing/2014/main" id="{4C65A7A8-5FE9-02FA-CB19-0EB8D3058CD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12954" y="177428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4" name="Input penna 63">
                  <a:extLst>
                    <a:ext uri="{FF2B5EF4-FFF2-40B4-BE49-F238E27FC236}">
                      <a16:creationId xmlns:a16="http://schemas.microsoft.com/office/drawing/2014/main" id="{4EDB884D-A374-9136-93D6-AF51437304E8}"/>
                    </a:ext>
                  </a:extLst>
                </p14:cNvPr>
                <p14:cNvContentPartPr/>
                <p14:nvPr/>
              </p14:nvContentPartPr>
              <p14:xfrm>
                <a:off x="4456954" y="1787966"/>
                <a:ext cx="360" cy="360"/>
              </p14:xfrm>
            </p:contentPart>
          </mc:Choice>
          <mc:Fallback xmlns="">
            <p:pic>
              <p:nvPicPr>
                <p:cNvPr id="64" name="Input penna 63">
                  <a:extLst>
                    <a:ext uri="{FF2B5EF4-FFF2-40B4-BE49-F238E27FC236}">
                      <a16:creationId xmlns:a16="http://schemas.microsoft.com/office/drawing/2014/main" id="{4EDB884D-A374-9136-93D6-AF51437304E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93954" y="172496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5" name="Input penna 64">
                  <a:extLst>
                    <a:ext uri="{FF2B5EF4-FFF2-40B4-BE49-F238E27FC236}">
                      <a16:creationId xmlns:a16="http://schemas.microsoft.com/office/drawing/2014/main" id="{0CD6DAF7-871A-5F19-1A38-64527B67E5FC}"/>
                    </a:ext>
                  </a:extLst>
                </p14:cNvPr>
                <p14:cNvContentPartPr/>
                <p14:nvPr/>
              </p14:nvContentPartPr>
              <p14:xfrm>
                <a:off x="4456954" y="1787966"/>
                <a:ext cx="360" cy="360"/>
              </p14:xfrm>
            </p:contentPart>
          </mc:Choice>
          <mc:Fallback xmlns="">
            <p:pic>
              <p:nvPicPr>
                <p:cNvPr id="65" name="Input penna 64">
                  <a:extLst>
                    <a:ext uri="{FF2B5EF4-FFF2-40B4-BE49-F238E27FC236}">
                      <a16:creationId xmlns:a16="http://schemas.microsoft.com/office/drawing/2014/main" id="{0CD6DAF7-871A-5F19-1A38-64527B67E5F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93954" y="172496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uppo 68">
            <a:extLst>
              <a:ext uri="{FF2B5EF4-FFF2-40B4-BE49-F238E27FC236}">
                <a16:creationId xmlns:a16="http://schemas.microsoft.com/office/drawing/2014/main" id="{D6F5FE44-17A4-C1DB-EB41-D9CD30E4560A}"/>
              </a:ext>
            </a:extLst>
          </p:cNvPr>
          <p:cNvGrpSpPr/>
          <p:nvPr/>
        </p:nvGrpSpPr>
        <p:grpSpPr>
          <a:xfrm>
            <a:off x="3960514" y="1490606"/>
            <a:ext cx="510120" cy="108720"/>
            <a:chOff x="3960514" y="1490606"/>
            <a:chExt cx="510120" cy="10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8" name="Input penna 57">
                  <a:extLst>
                    <a:ext uri="{FF2B5EF4-FFF2-40B4-BE49-F238E27FC236}">
                      <a16:creationId xmlns:a16="http://schemas.microsoft.com/office/drawing/2014/main" id="{BCC323F1-DA2B-905B-EAE1-CC57546EBD54}"/>
                    </a:ext>
                  </a:extLst>
                </p14:cNvPr>
                <p14:cNvContentPartPr/>
                <p14:nvPr/>
              </p14:nvContentPartPr>
              <p14:xfrm>
                <a:off x="3960514" y="1490606"/>
                <a:ext cx="360" cy="360"/>
              </p14:xfrm>
            </p:contentPart>
          </mc:Choice>
          <mc:Fallback xmlns="">
            <p:pic>
              <p:nvPicPr>
                <p:cNvPr id="58" name="Input penna 57">
                  <a:extLst>
                    <a:ext uri="{FF2B5EF4-FFF2-40B4-BE49-F238E27FC236}">
                      <a16:creationId xmlns:a16="http://schemas.microsoft.com/office/drawing/2014/main" id="{BCC323F1-DA2B-905B-EAE1-CC57546EBD5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897514" y="14276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9" name="Input penna 58">
                  <a:extLst>
                    <a:ext uri="{FF2B5EF4-FFF2-40B4-BE49-F238E27FC236}">
                      <a16:creationId xmlns:a16="http://schemas.microsoft.com/office/drawing/2014/main" id="{022522A6-0B3B-1365-3F49-B13235CA6060}"/>
                    </a:ext>
                  </a:extLst>
                </p14:cNvPr>
                <p14:cNvContentPartPr/>
                <p14:nvPr/>
              </p14:nvContentPartPr>
              <p14:xfrm>
                <a:off x="4082194" y="1523006"/>
                <a:ext cx="360" cy="360"/>
              </p14:xfrm>
            </p:contentPart>
          </mc:Choice>
          <mc:Fallback xmlns="">
            <p:pic>
              <p:nvPicPr>
                <p:cNvPr id="59" name="Input penna 58">
                  <a:extLst>
                    <a:ext uri="{FF2B5EF4-FFF2-40B4-BE49-F238E27FC236}">
                      <a16:creationId xmlns:a16="http://schemas.microsoft.com/office/drawing/2014/main" id="{022522A6-0B3B-1365-3F49-B13235CA606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19554" y="146036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0" name="Input penna 59">
                  <a:extLst>
                    <a:ext uri="{FF2B5EF4-FFF2-40B4-BE49-F238E27FC236}">
                      <a16:creationId xmlns:a16="http://schemas.microsoft.com/office/drawing/2014/main" id="{5B9B02EF-8F8B-A003-DF95-1CDC84394F67}"/>
                    </a:ext>
                  </a:extLst>
                </p14:cNvPr>
                <p14:cNvContentPartPr/>
                <p14:nvPr/>
              </p14:nvContentPartPr>
              <p14:xfrm>
                <a:off x="4198474" y="1526606"/>
                <a:ext cx="360" cy="360"/>
              </p14:xfrm>
            </p:contentPart>
          </mc:Choice>
          <mc:Fallback xmlns="">
            <p:pic>
              <p:nvPicPr>
                <p:cNvPr id="60" name="Input penna 59">
                  <a:extLst>
                    <a:ext uri="{FF2B5EF4-FFF2-40B4-BE49-F238E27FC236}">
                      <a16:creationId xmlns:a16="http://schemas.microsoft.com/office/drawing/2014/main" id="{5B9B02EF-8F8B-A003-DF95-1CDC84394F6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35474" y="14636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1" name="Input penna 60">
                  <a:extLst>
                    <a:ext uri="{FF2B5EF4-FFF2-40B4-BE49-F238E27FC236}">
                      <a16:creationId xmlns:a16="http://schemas.microsoft.com/office/drawing/2014/main" id="{B89C512B-3898-45BC-630B-6AD607DB6CDD}"/>
                    </a:ext>
                  </a:extLst>
                </p14:cNvPr>
                <p14:cNvContentPartPr/>
                <p14:nvPr/>
              </p14:nvContentPartPr>
              <p14:xfrm>
                <a:off x="4341754" y="1526606"/>
                <a:ext cx="360" cy="360"/>
              </p14:xfrm>
            </p:contentPart>
          </mc:Choice>
          <mc:Fallback xmlns="">
            <p:pic>
              <p:nvPicPr>
                <p:cNvPr id="61" name="Input penna 60">
                  <a:extLst>
                    <a:ext uri="{FF2B5EF4-FFF2-40B4-BE49-F238E27FC236}">
                      <a16:creationId xmlns:a16="http://schemas.microsoft.com/office/drawing/2014/main" id="{B89C512B-3898-45BC-630B-6AD607DB6CD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78754" y="14636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2" name="Input penna 61">
                  <a:extLst>
                    <a:ext uri="{FF2B5EF4-FFF2-40B4-BE49-F238E27FC236}">
                      <a16:creationId xmlns:a16="http://schemas.microsoft.com/office/drawing/2014/main" id="{502EB6D9-8654-8E5C-AB24-7E60475F13A6}"/>
                    </a:ext>
                  </a:extLst>
                </p14:cNvPr>
                <p14:cNvContentPartPr/>
                <p14:nvPr/>
              </p14:nvContentPartPr>
              <p14:xfrm>
                <a:off x="4462714" y="1529846"/>
                <a:ext cx="360" cy="360"/>
              </p14:xfrm>
            </p:contentPart>
          </mc:Choice>
          <mc:Fallback xmlns="">
            <p:pic>
              <p:nvPicPr>
                <p:cNvPr id="62" name="Input penna 61">
                  <a:extLst>
                    <a:ext uri="{FF2B5EF4-FFF2-40B4-BE49-F238E27FC236}">
                      <a16:creationId xmlns:a16="http://schemas.microsoft.com/office/drawing/2014/main" id="{502EB6D9-8654-8E5C-AB24-7E60475F13A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99714" y="14672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8" name="Input penna 67">
                  <a:extLst>
                    <a:ext uri="{FF2B5EF4-FFF2-40B4-BE49-F238E27FC236}">
                      <a16:creationId xmlns:a16="http://schemas.microsoft.com/office/drawing/2014/main" id="{7C79E087-1681-7289-4604-C460B56F968F}"/>
                    </a:ext>
                  </a:extLst>
                </p14:cNvPr>
                <p14:cNvContentPartPr/>
                <p14:nvPr/>
              </p14:nvContentPartPr>
              <p14:xfrm>
                <a:off x="4470274" y="1598966"/>
                <a:ext cx="360" cy="360"/>
              </p14:xfrm>
            </p:contentPart>
          </mc:Choice>
          <mc:Fallback xmlns="">
            <p:pic>
              <p:nvPicPr>
                <p:cNvPr id="68" name="Input penna 67">
                  <a:extLst>
                    <a:ext uri="{FF2B5EF4-FFF2-40B4-BE49-F238E27FC236}">
                      <a16:creationId xmlns:a16="http://schemas.microsoft.com/office/drawing/2014/main" id="{7C79E087-1681-7289-4604-C460B56F968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407274" y="153596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uppo 71">
            <a:extLst>
              <a:ext uri="{FF2B5EF4-FFF2-40B4-BE49-F238E27FC236}">
                <a16:creationId xmlns:a16="http://schemas.microsoft.com/office/drawing/2014/main" id="{04A1BD87-188E-144E-0EF0-AAF517218C90}"/>
              </a:ext>
            </a:extLst>
          </p:cNvPr>
          <p:cNvGrpSpPr/>
          <p:nvPr/>
        </p:nvGrpSpPr>
        <p:grpSpPr>
          <a:xfrm>
            <a:off x="4409794" y="2064806"/>
            <a:ext cx="55080" cy="13320"/>
            <a:chOff x="4409794" y="2064806"/>
            <a:chExt cx="55080" cy="1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0" name="Input penna 69">
                  <a:extLst>
                    <a:ext uri="{FF2B5EF4-FFF2-40B4-BE49-F238E27FC236}">
                      <a16:creationId xmlns:a16="http://schemas.microsoft.com/office/drawing/2014/main" id="{08893C1D-51E7-E8AB-66AB-48E89BDA4D44}"/>
                    </a:ext>
                  </a:extLst>
                </p14:cNvPr>
                <p14:cNvContentPartPr/>
                <p14:nvPr/>
              </p14:nvContentPartPr>
              <p14:xfrm>
                <a:off x="4409794" y="2064806"/>
                <a:ext cx="360" cy="360"/>
              </p14:xfrm>
            </p:contentPart>
          </mc:Choice>
          <mc:Fallback xmlns="">
            <p:pic>
              <p:nvPicPr>
                <p:cNvPr id="70" name="Input penna 69">
                  <a:extLst>
                    <a:ext uri="{FF2B5EF4-FFF2-40B4-BE49-F238E27FC236}">
                      <a16:creationId xmlns:a16="http://schemas.microsoft.com/office/drawing/2014/main" id="{08893C1D-51E7-E8AB-66AB-48E89BDA4D4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47154" y="200216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71" name="Input penna 70">
                  <a:extLst>
                    <a:ext uri="{FF2B5EF4-FFF2-40B4-BE49-F238E27FC236}">
                      <a16:creationId xmlns:a16="http://schemas.microsoft.com/office/drawing/2014/main" id="{B32F94D4-B6CE-9261-C801-B6322712C40A}"/>
                    </a:ext>
                  </a:extLst>
                </p14:cNvPr>
                <p14:cNvContentPartPr/>
                <p14:nvPr/>
              </p14:nvContentPartPr>
              <p14:xfrm>
                <a:off x="4464514" y="2077766"/>
                <a:ext cx="360" cy="360"/>
              </p14:xfrm>
            </p:contentPart>
          </mc:Choice>
          <mc:Fallback xmlns="">
            <p:pic>
              <p:nvPicPr>
                <p:cNvPr id="71" name="Input penna 70">
                  <a:extLst>
                    <a:ext uri="{FF2B5EF4-FFF2-40B4-BE49-F238E27FC236}">
                      <a16:creationId xmlns:a16="http://schemas.microsoft.com/office/drawing/2014/main" id="{B32F94D4-B6CE-9261-C801-B6322712C40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401514" y="201476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uppo 78">
            <a:extLst>
              <a:ext uri="{FF2B5EF4-FFF2-40B4-BE49-F238E27FC236}">
                <a16:creationId xmlns:a16="http://schemas.microsoft.com/office/drawing/2014/main" id="{F9E48277-C0B8-8342-E2EE-8C984FC7E1E4}"/>
              </a:ext>
            </a:extLst>
          </p:cNvPr>
          <p:cNvGrpSpPr/>
          <p:nvPr/>
        </p:nvGrpSpPr>
        <p:grpSpPr>
          <a:xfrm>
            <a:off x="4347874" y="2687246"/>
            <a:ext cx="99000" cy="1800"/>
            <a:chOff x="4347874" y="2687246"/>
            <a:chExt cx="99000" cy="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4" name="Input penna 73">
                  <a:extLst>
                    <a:ext uri="{FF2B5EF4-FFF2-40B4-BE49-F238E27FC236}">
                      <a16:creationId xmlns:a16="http://schemas.microsoft.com/office/drawing/2014/main" id="{CDFEA013-DD07-050F-9AB2-584587D321A1}"/>
                    </a:ext>
                  </a:extLst>
                </p14:cNvPr>
                <p14:cNvContentPartPr/>
                <p14:nvPr/>
              </p14:nvContentPartPr>
              <p14:xfrm>
                <a:off x="4446514" y="2687246"/>
                <a:ext cx="360" cy="360"/>
              </p14:xfrm>
            </p:contentPart>
          </mc:Choice>
          <mc:Fallback xmlns="">
            <p:pic>
              <p:nvPicPr>
                <p:cNvPr id="74" name="Input penna 73">
                  <a:extLst>
                    <a:ext uri="{FF2B5EF4-FFF2-40B4-BE49-F238E27FC236}">
                      <a16:creationId xmlns:a16="http://schemas.microsoft.com/office/drawing/2014/main" id="{CDFEA013-DD07-050F-9AB2-584587D321A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83874" y="26242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75" name="Input penna 74">
                  <a:extLst>
                    <a:ext uri="{FF2B5EF4-FFF2-40B4-BE49-F238E27FC236}">
                      <a16:creationId xmlns:a16="http://schemas.microsoft.com/office/drawing/2014/main" id="{B2656917-A085-0A63-7F3B-FA05044A491C}"/>
                    </a:ext>
                  </a:extLst>
                </p14:cNvPr>
                <p14:cNvContentPartPr/>
                <p14:nvPr/>
              </p14:nvContentPartPr>
              <p14:xfrm>
                <a:off x="4347874" y="2688686"/>
                <a:ext cx="360" cy="360"/>
              </p14:xfrm>
            </p:contentPart>
          </mc:Choice>
          <mc:Fallback xmlns="">
            <p:pic>
              <p:nvPicPr>
                <p:cNvPr id="75" name="Input penna 74">
                  <a:extLst>
                    <a:ext uri="{FF2B5EF4-FFF2-40B4-BE49-F238E27FC236}">
                      <a16:creationId xmlns:a16="http://schemas.microsoft.com/office/drawing/2014/main" id="{B2656917-A085-0A63-7F3B-FA05044A491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84874" y="26260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uppo 77">
            <a:extLst>
              <a:ext uri="{FF2B5EF4-FFF2-40B4-BE49-F238E27FC236}">
                <a16:creationId xmlns:a16="http://schemas.microsoft.com/office/drawing/2014/main" id="{59B1B4C8-1038-B310-DE2F-9AA054D0EA57}"/>
              </a:ext>
            </a:extLst>
          </p:cNvPr>
          <p:cNvGrpSpPr/>
          <p:nvPr/>
        </p:nvGrpSpPr>
        <p:grpSpPr>
          <a:xfrm>
            <a:off x="4327714" y="2385566"/>
            <a:ext cx="87480" cy="172800"/>
            <a:chOff x="4327714" y="2385566"/>
            <a:chExt cx="87480" cy="17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73" name="Input penna 72">
                  <a:extLst>
                    <a:ext uri="{FF2B5EF4-FFF2-40B4-BE49-F238E27FC236}">
                      <a16:creationId xmlns:a16="http://schemas.microsoft.com/office/drawing/2014/main" id="{1C04779C-603D-8A42-F451-6E6910F10489}"/>
                    </a:ext>
                  </a:extLst>
                </p14:cNvPr>
                <p14:cNvContentPartPr/>
                <p14:nvPr/>
              </p14:nvContentPartPr>
              <p14:xfrm>
                <a:off x="4414834" y="2385566"/>
                <a:ext cx="360" cy="360"/>
              </p14:xfrm>
            </p:contentPart>
          </mc:Choice>
          <mc:Fallback xmlns="">
            <p:pic>
              <p:nvPicPr>
                <p:cNvPr id="73" name="Input penna 72">
                  <a:extLst>
                    <a:ext uri="{FF2B5EF4-FFF2-40B4-BE49-F238E27FC236}">
                      <a16:creationId xmlns:a16="http://schemas.microsoft.com/office/drawing/2014/main" id="{1C04779C-603D-8A42-F451-6E6910F1048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52194" y="232256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76" name="Input penna 75">
                  <a:extLst>
                    <a:ext uri="{FF2B5EF4-FFF2-40B4-BE49-F238E27FC236}">
                      <a16:creationId xmlns:a16="http://schemas.microsoft.com/office/drawing/2014/main" id="{440F1F2E-E7FA-4D8F-7001-2F63B9BAB1C4}"/>
                    </a:ext>
                  </a:extLst>
                </p14:cNvPr>
                <p14:cNvContentPartPr/>
                <p14:nvPr/>
              </p14:nvContentPartPr>
              <p14:xfrm>
                <a:off x="4347874" y="2558006"/>
                <a:ext cx="360" cy="360"/>
              </p14:xfrm>
            </p:contentPart>
          </mc:Choice>
          <mc:Fallback xmlns="">
            <p:pic>
              <p:nvPicPr>
                <p:cNvPr id="76" name="Input penna 75">
                  <a:extLst>
                    <a:ext uri="{FF2B5EF4-FFF2-40B4-BE49-F238E27FC236}">
                      <a16:creationId xmlns:a16="http://schemas.microsoft.com/office/drawing/2014/main" id="{440F1F2E-E7FA-4D8F-7001-2F63B9BAB1C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84874" y="24950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77" name="Input penna 76">
                  <a:extLst>
                    <a:ext uri="{FF2B5EF4-FFF2-40B4-BE49-F238E27FC236}">
                      <a16:creationId xmlns:a16="http://schemas.microsoft.com/office/drawing/2014/main" id="{3A455BD0-3CE9-72EA-17C0-BF4E5DB2DEE3}"/>
                    </a:ext>
                  </a:extLst>
                </p14:cNvPr>
                <p14:cNvContentPartPr/>
                <p14:nvPr/>
              </p14:nvContentPartPr>
              <p14:xfrm>
                <a:off x="4327714" y="2486726"/>
                <a:ext cx="360" cy="360"/>
              </p14:xfrm>
            </p:contentPart>
          </mc:Choice>
          <mc:Fallback xmlns="">
            <p:pic>
              <p:nvPicPr>
                <p:cNvPr id="77" name="Input penna 76">
                  <a:extLst>
                    <a:ext uri="{FF2B5EF4-FFF2-40B4-BE49-F238E27FC236}">
                      <a16:creationId xmlns:a16="http://schemas.microsoft.com/office/drawing/2014/main" id="{3A455BD0-3CE9-72EA-17C0-BF4E5DB2DEE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65074" y="24237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uppo 87">
            <a:extLst>
              <a:ext uri="{FF2B5EF4-FFF2-40B4-BE49-F238E27FC236}">
                <a16:creationId xmlns:a16="http://schemas.microsoft.com/office/drawing/2014/main" id="{B2537AC5-DB3A-56CE-B1FD-DF9B21DAF3C1}"/>
              </a:ext>
            </a:extLst>
          </p:cNvPr>
          <p:cNvGrpSpPr/>
          <p:nvPr/>
        </p:nvGrpSpPr>
        <p:grpSpPr>
          <a:xfrm>
            <a:off x="4411594" y="2905406"/>
            <a:ext cx="84600" cy="13680"/>
            <a:chOff x="4411594" y="2905406"/>
            <a:chExt cx="84600" cy="1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80" name="Input penna 79">
                  <a:extLst>
                    <a:ext uri="{FF2B5EF4-FFF2-40B4-BE49-F238E27FC236}">
                      <a16:creationId xmlns:a16="http://schemas.microsoft.com/office/drawing/2014/main" id="{47FA9EC6-7629-F7A4-ABB9-7F74212B69FC}"/>
                    </a:ext>
                  </a:extLst>
                </p14:cNvPr>
                <p14:cNvContentPartPr/>
                <p14:nvPr/>
              </p14:nvContentPartPr>
              <p14:xfrm>
                <a:off x="4411594" y="2907206"/>
                <a:ext cx="360" cy="360"/>
              </p14:xfrm>
            </p:contentPart>
          </mc:Choice>
          <mc:Fallback xmlns="">
            <p:pic>
              <p:nvPicPr>
                <p:cNvPr id="80" name="Input penna 79">
                  <a:extLst>
                    <a:ext uri="{FF2B5EF4-FFF2-40B4-BE49-F238E27FC236}">
                      <a16:creationId xmlns:a16="http://schemas.microsoft.com/office/drawing/2014/main" id="{47FA9EC6-7629-F7A4-ABB9-7F74212B69F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48954" y="28442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81" name="Input penna 80">
                  <a:extLst>
                    <a:ext uri="{FF2B5EF4-FFF2-40B4-BE49-F238E27FC236}">
                      <a16:creationId xmlns:a16="http://schemas.microsoft.com/office/drawing/2014/main" id="{AA18C4EB-0146-11A1-2F9C-C2FBD0B5D66D}"/>
                    </a:ext>
                  </a:extLst>
                </p14:cNvPr>
                <p14:cNvContentPartPr/>
                <p14:nvPr/>
              </p14:nvContentPartPr>
              <p14:xfrm>
                <a:off x="4495834" y="2905406"/>
                <a:ext cx="360" cy="360"/>
              </p14:xfrm>
            </p:contentPart>
          </mc:Choice>
          <mc:Fallback xmlns="">
            <p:pic>
              <p:nvPicPr>
                <p:cNvPr id="81" name="Input penna 80">
                  <a:extLst>
                    <a:ext uri="{FF2B5EF4-FFF2-40B4-BE49-F238E27FC236}">
                      <a16:creationId xmlns:a16="http://schemas.microsoft.com/office/drawing/2014/main" id="{AA18C4EB-0146-11A1-2F9C-C2FBD0B5D66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432834" y="28424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83" name="Input penna 82">
                  <a:extLst>
                    <a:ext uri="{FF2B5EF4-FFF2-40B4-BE49-F238E27FC236}">
                      <a16:creationId xmlns:a16="http://schemas.microsoft.com/office/drawing/2014/main" id="{5646D99E-0E6A-55CF-6732-5882AD704C0D}"/>
                    </a:ext>
                  </a:extLst>
                </p14:cNvPr>
                <p14:cNvContentPartPr/>
                <p14:nvPr/>
              </p14:nvContentPartPr>
              <p14:xfrm>
                <a:off x="4465234" y="2908646"/>
                <a:ext cx="360" cy="360"/>
              </p14:xfrm>
            </p:contentPart>
          </mc:Choice>
          <mc:Fallback xmlns="">
            <p:pic>
              <p:nvPicPr>
                <p:cNvPr id="83" name="Input penna 82">
                  <a:extLst>
                    <a:ext uri="{FF2B5EF4-FFF2-40B4-BE49-F238E27FC236}">
                      <a16:creationId xmlns:a16="http://schemas.microsoft.com/office/drawing/2014/main" id="{5646D99E-0E6A-55CF-6732-5882AD704C0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402594" y="28460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85" name="Input penna 84">
                  <a:extLst>
                    <a:ext uri="{FF2B5EF4-FFF2-40B4-BE49-F238E27FC236}">
                      <a16:creationId xmlns:a16="http://schemas.microsoft.com/office/drawing/2014/main" id="{DFBEAC55-BB3D-9D47-62BD-6D379DECF5DB}"/>
                    </a:ext>
                  </a:extLst>
                </p14:cNvPr>
                <p14:cNvContentPartPr/>
                <p14:nvPr/>
              </p14:nvContentPartPr>
              <p14:xfrm>
                <a:off x="4443274" y="2918726"/>
                <a:ext cx="360" cy="360"/>
              </p14:xfrm>
            </p:contentPart>
          </mc:Choice>
          <mc:Fallback xmlns="">
            <p:pic>
              <p:nvPicPr>
                <p:cNvPr id="85" name="Input penna 84">
                  <a:extLst>
                    <a:ext uri="{FF2B5EF4-FFF2-40B4-BE49-F238E27FC236}">
                      <a16:creationId xmlns:a16="http://schemas.microsoft.com/office/drawing/2014/main" id="{DFBEAC55-BB3D-9D47-62BD-6D379DECF5D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80634" y="285608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87" name="Input penna 86">
                  <a:extLst>
                    <a:ext uri="{FF2B5EF4-FFF2-40B4-BE49-F238E27FC236}">
                      <a16:creationId xmlns:a16="http://schemas.microsoft.com/office/drawing/2014/main" id="{A9290C44-5EFC-2E2D-702B-377D9914D576}"/>
                    </a:ext>
                  </a:extLst>
                </p14:cNvPr>
                <p14:cNvContentPartPr/>
                <p14:nvPr/>
              </p14:nvContentPartPr>
              <p14:xfrm>
                <a:off x="4416274" y="2918726"/>
                <a:ext cx="360" cy="360"/>
              </p14:xfrm>
            </p:contentPart>
          </mc:Choice>
          <mc:Fallback xmlns="">
            <p:pic>
              <p:nvPicPr>
                <p:cNvPr id="87" name="Input penna 86">
                  <a:extLst>
                    <a:ext uri="{FF2B5EF4-FFF2-40B4-BE49-F238E27FC236}">
                      <a16:creationId xmlns:a16="http://schemas.microsoft.com/office/drawing/2014/main" id="{A9290C44-5EFC-2E2D-702B-377D9914D57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53274" y="285608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uppo 94">
            <a:extLst>
              <a:ext uri="{FF2B5EF4-FFF2-40B4-BE49-F238E27FC236}">
                <a16:creationId xmlns:a16="http://schemas.microsoft.com/office/drawing/2014/main" id="{6235E245-F5A5-8F1C-B272-3A24F181C250}"/>
              </a:ext>
            </a:extLst>
          </p:cNvPr>
          <p:cNvGrpSpPr/>
          <p:nvPr/>
        </p:nvGrpSpPr>
        <p:grpSpPr>
          <a:xfrm>
            <a:off x="4388914" y="3290606"/>
            <a:ext cx="164520" cy="64080"/>
            <a:chOff x="4388914" y="3290606"/>
            <a:chExt cx="164520" cy="6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2E771A9D-6417-7231-BC7A-F99362D069EB}"/>
                    </a:ext>
                  </a:extLst>
                </p14:cNvPr>
                <p14:cNvContentPartPr/>
                <p14:nvPr/>
              </p14:nvContentPartPr>
              <p14:xfrm>
                <a:off x="4438594" y="3319766"/>
                <a:ext cx="360" cy="360"/>
              </p14:xfrm>
            </p:contentPart>
          </mc:Choice>
          <mc:Fallback xmlns=""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2E771A9D-6417-7231-BC7A-F99362D069E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75954" y="32571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FA275BCD-6416-4883-7818-79458C4DF1C8}"/>
                    </a:ext>
                  </a:extLst>
                </p14:cNvPr>
                <p14:cNvContentPartPr/>
                <p14:nvPr/>
              </p14:nvContentPartPr>
              <p14:xfrm>
                <a:off x="4438594" y="3319766"/>
                <a:ext cx="360" cy="36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FA275BCD-6416-4883-7818-79458C4DF1C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75954" y="32571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92" name="Input penna 91">
                  <a:extLst>
                    <a:ext uri="{FF2B5EF4-FFF2-40B4-BE49-F238E27FC236}">
                      <a16:creationId xmlns:a16="http://schemas.microsoft.com/office/drawing/2014/main" id="{627C3728-6E94-8F74-FBC8-76ACE2C35971}"/>
                    </a:ext>
                  </a:extLst>
                </p14:cNvPr>
                <p14:cNvContentPartPr/>
                <p14:nvPr/>
              </p14:nvContentPartPr>
              <p14:xfrm>
                <a:off x="4388914" y="3290606"/>
                <a:ext cx="360" cy="360"/>
              </p14:xfrm>
            </p:contentPart>
          </mc:Choice>
          <mc:Fallback xmlns="">
            <p:pic>
              <p:nvPicPr>
                <p:cNvPr id="92" name="Input penna 91">
                  <a:extLst>
                    <a:ext uri="{FF2B5EF4-FFF2-40B4-BE49-F238E27FC236}">
                      <a16:creationId xmlns:a16="http://schemas.microsoft.com/office/drawing/2014/main" id="{627C3728-6E94-8F74-FBC8-76ACE2C3597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25914" y="322796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94" name="Input penna 93">
                  <a:extLst>
                    <a:ext uri="{FF2B5EF4-FFF2-40B4-BE49-F238E27FC236}">
                      <a16:creationId xmlns:a16="http://schemas.microsoft.com/office/drawing/2014/main" id="{FA00D6F5-3C15-2500-56B2-A2B5A1795B3F}"/>
                    </a:ext>
                  </a:extLst>
                </p14:cNvPr>
                <p14:cNvContentPartPr/>
                <p14:nvPr/>
              </p14:nvContentPartPr>
              <p14:xfrm>
                <a:off x="4553074" y="3354326"/>
                <a:ext cx="360" cy="360"/>
              </p14:xfrm>
            </p:contentPart>
          </mc:Choice>
          <mc:Fallback xmlns="">
            <p:pic>
              <p:nvPicPr>
                <p:cNvPr id="94" name="Input penna 93">
                  <a:extLst>
                    <a:ext uri="{FF2B5EF4-FFF2-40B4-BE49-F238E27FC236}">
                      <a16:creationId xmlns:a16="http://schemas.microsoft.com/office/drawing/2014/main" id="{FA00D6F5-3C15-2500-56B2-A2B5A1795B3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490074" y="329168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1" name="Input penna 100">
                <a:extLst>
                  <a:ext uri="{FF2B5EF4-FFF2-40B4-BE49-F238E27FC236}">
                    <a16:creationId xmlns:a16="http://schemas.microsoft.com/office/drawing/2014/main" id="{6603AC63-FAAB-4F0C-D6A6-F33B597EFF5C}"/>
                  </a:ext>
                </a:extLst>
              </p14:cNvPr>
              <p14:cNvContentPartPr/>
              <p14:nvPr/>
            </p14:nvContentPartPr>
            <p14:xfrm>
              <a:off x="1814554" y="5713406"/>
              <a:ext cx="360" cy="360"/>
            </p14:xfrm>
          </p:contentPart>
        </mc:Choice>
        <mc:Fallback xmlns="">
          <p:pic>
            <p:nvPicPr>
              <p:cNvPr id="101" name="Input penna 100">
                <a:extLst>
                  <a:ext uri="{FF2B5EF4-FFF2-40B4-BE49-F238E27FC236}">
                    <a16:creationId xmlns:a16="http://schemas.microsoft.com/office/drawing/2014/main" id="{6603AC63-FAAB-4F0C-D6A6-F33B597EFF5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54" y="5650766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Gruppo 103">
            <a:extLst>
              <a:ext uri="{FF2B5EF4-FFF2-40B4-BE49-F238E27FC236}">
                <a16:creationId xmlns:a16="http://schemas.microsoft.com/office/drawing/2014/main" id="{E024C0C8-08B2-0D9B-81EC-F2BF4426DA23}"/>
              </a:ext>
            </a:extLst>
          </p:cNvPr>
          <p:cNvGrpSpPr/>
          <p:nvPr/>
        </p:nvGrpSpPr>
        <p:grpSpPr>
          <a:xfrm>
            <a:off x="1633834" y="5668406"/>
            <a:ext cx="180720" cy="42120"/>
            <a:chOff x="1633834" y="5668406"/>
            <a:chExt cx="180720" cy="4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96" name="Input penna 95">
                  <a:extLst>
                    <a:ext uri="{FF2B5EF4-FFF2-40B4-BE49-F238E27FC236}">
                      <a16:creationId xmlns:a16="http://schemas.microsoft.com/office/drawing/2014/main" id="{7834D69A-0D3C-F4FB-48CB-51957270BDF4}"/>
                    </a:ext>
                  </a:extLst>
                </p14:cNvPr>
                <p14:cNvContentPartPr/>
                <p14:nvPr/>
              </p14:nvContentPartPr>
              <p14:xfrm>
                <a:off x="1633834" y="5668406"/>
                <a:ext cx="360" cy="360"/>
              </p14:xfrm>
            </p:contentPart>
          </mc:Choice>
          <mc:Fallback xmlns="">
            <p:pic>
              <p:nvPicPr>
                <p:cNvPr id="96" name="Input penna 95">
                  <a:extLst>
                    <a:ext uri="{FF2B5EF4-FFF2-40B4-BE49-F238E27FC236}">
                      <a16:creationId xmlns:a16="http://schemas.microsoft.com/office/drawing/2014/main" id="{7834D69A-0D3C-F4FB-48CB-51957270BDF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70834" y="56054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97" name="Input penna 96">
                  <a:extLst>
                    <a:ext uri="{FF2B5EF4-FFF2-40B4-BE49-F238E27FC236}">
                      <a16:creationId xmlns:a16="http://schemas.microsoft.com/office/drawing/2014/main" id="{7F07DFB6-FFC9-0390-BFF3-501FB1C42A49}"/>
                    </a:ext>
                  </a:extLst>
                </p14:cNvPr>
                <p14:cNvContentPartPr/>
                <p14:nvPr/>
              </p14:nvContentPartPr>
              <p14:xfrm>
                <a:off x="1706914" y="5700086"/>
                <a:ext cx="360" cy="360"/>
              </p14:xfrm>
            </p:contentPart>
          </mc:Choice>
          <mc:Fallback xmlns="">
            <p:pic>
              <p:nvPicPr>
                <p:cNvPr id="97" name="Input penna 96">
                  <a:extLst>
                    <a:ext uri="{FF2B5EF4-FFF2-40B4-BE49-F238E27FC236}">
                      <a16:creationId xmlns:a16="http://schemas.microsoft.com/office/drawing/2014/main" id="{7F07DFB6-FFC9-0390-BFF3-501FB1C42A4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44274" y="563708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99" name="Input penna 98">
                  <a:extLst>
                    <a:ext uri="{FF2B5EF4-FFF2-40B4-BE49-F238E27FC236}">
                      <a16:creationId xmlns:a16="http://schemas.microsoft.com/office/drawing/2014/main" id="{4971AE57-D6C6-E595-3CA0-2CC21F415E0D}"/>
                    </a:ext>
                  </a:extLst>
                </p14:cNvPr>
                <p14:cNvContentPartPr/>
                <p14:nvPr/>
              </p14:nvContentPartPr>
              <p14:xfrm>
                <a:off x="1765954" y="5710166"/>
                <a:ext cx="360" cy="360"/>
              </p14:xfrm>
            </p:contentPart>
          </mc:Choice>
          <mc:Fallback xmlns="">
            <p:pic>
              <p:nvPicPr>
                <p:cNvPr id="99" name="Input penna 98">
                  <a:extLst>
                    <a:ext uri="{FF2B5EF4-FFF2-40B4-BE49-F238E27FC236}">
                      <a16:creationId xmlns:a16="http://schemas.microsoft.com/office/drawing/2014/main" id="{4971AE57-D6C6-E595-3CA0-2CC21F415E0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703314" y="56475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03" name="Input penna 102">
                  <a:extLst>
                    <a:ext uri="{FF2B5EF4-FFF2-40B4-BE49-F238E27FC236}">
                      <a16:creationId xmlns:a16="http://schemas.microsoft.com/office/drawing/2014/main" id="{E50D892C-10BE-C039-78B2-40C850C83151}"/>
                    </a:ext>
                  </a:extLst>
                </p14:cNvPr>
                <p14:cNvContentPartPr/>
                <p14:nvPr/>
              </p14:nvContentPartPr>
              <p14:xfrm>
                <a:off x="1814194" y="5710166"/>
                <a:ext cx="360" cy="360"/>
              </p14:xfrm>
            </p:contentPart>
          </mc:Choice>
          <mc:Fallback xmlns="">
            <p:pic>
              <p:nvPicPr>
                <p:cNvPr id="103" name="Input penna 102">
                  <a:extLst>
                    <a:ext uri="{FF2B5EF4-FFF2-40B4-BE49-F238E27FC236}">
                      <a16:creationId xmlns:a16="http://schemas.microsoft.com/office/drawing/2014/main" id="{E50D892C-10BE-C039-78B2-40C850C8315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751554" y="564716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uppo 109">
            <a:extLst>
              <a:ext uri="{FF2B5EF4-FFF2-40B4-BE49-F238E27FC236}">
                <a16:creationId xmlns:a16="http://schemas.microsoft.com/office/drawing/2014/main" id="{38E2B8C2-5ABA-9FDC-C940-3E2CE3B534C8}"/>
              </a:ext>
            </a:extLst>
          </p:cNvPr>
          <p:cNvGrpSpPr/>
          <p:nvPr/>
        </p:nvGrpSpPr>
        <p:grpSpPr>
          <a:xfrm>
            <a:off x="1612594" y="4082246"/>
            <a:ext cx="254160" cy="15840"/>
            <a:chOff x="1612594" y="4082246"/>
            <a:chExt cx="254160" cy="1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05" name="Input penna 104">
                  <a:extLst>
                    <a:ext uri="{FF2B5EF4-FFF2-40B4-BE49-F238E27FC236}">
                      <a16:creationId xmlns:a16="http://schemas.microsoft.com/office/drawing/2014/main" id="{2C8C09FA-A0BE-00C4-8732-A6ADA7BD7A55}"/>
                    </a:ext>
                  </a:extLst>
                </p14:cNvPr>
                <p14:cNvContentPartPr/>
                <p14:nvPr/>
              </p14:nvContentPartPr>
              <p14:xfrm>
                <a:off x="1684234" y="4082246"/>
                <a:ext cx="360" cy="360"/>
              </p14:xfrm>
            </p:contentPart>
          </mc:Choice>
          <mc:Fallback xmlns="">
            <p:pic>
              <p:nvPicPr>
                <p:cNvPr id="105" name="Input penna 104">
                  <a:extLst>
                    <a:ext uri="{FF2B5EF4-FFF2-40B4-BE49-F238E27FC236}">
                      <a16:creationId xmlns:a16="http://schemas.microsoft.com/office/drawing/2014/main" id="{2C8C09FA-A0BE-00C4-8732-A6ADA7BD7A5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21594" y="40192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06" name="Input penna 105">
                  <a:extLst>
                    <a:ext uri="{FF2B5EF4-FFF2-40B4-BE49-F238E27FC236}">
                      <a16:creationId xmlns:a16="http://schemas.microsoft.com/office/drawing/2014/main" id="{01964531-E2C2-DE60-ED21-8FDD1AA84657}"/>
                    </a:ext>
                  </a:extLst>
                </p14:cNvPr>
                <p14:cNvContentPartPr/>
                <p14:nvPr/>
              </p14:nvContentPartPr>
              <p14:xfrm>
                <a:off x="1612594" y="4097726"/>
                <a:ext cx="360" cy="360"/>
              </p14:xfrm>
            </p:contentPart>
          </mc:Choice>
          <mc:Fallback xmlns="">
            <p:pic>
              <p:nvPicPr>
                <p:cNvPr id="106" name="Input penna 105">
                  <a:extLst>
                    <a:ext uri="{FF2B5EF4-FFF2-40B4-BE49-F238E27FC236}">
                      <a16:creationId xmlns:a16="http://schemas.microsoft.com/office/drawing/2014/main" id="{01964531-E2C2-DE60-ED21-8FDD1AA8465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49594" y="40347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07" name="Input penna 106">
                  <a:extLst>
                    <a:ext uri="{FF2B5EF4-FFF2-40B4-BE49-F238E27FC236}">
                      <a16:creationId xmlns:a16="http://schemas.microsoft.com/office/drawing/2014/main" id="{DE0FAD56-F631-9ECA-3FB3-F557EC274FC7}"/>
                    </a:ext>
                  </a:extLst>
                </p14:cNvPr>
                <p14:cNvContentPartPr/>
                <p14:nvPr/>
              </p14:nvContentPartPr>
              <p14:xfrm>
                <a:off x="1660474" y="4097726"/>
                <a:ext cx="360" cy="360"/>
              </p14:xfrm>
            </p:contentPart>
          </mc:Choice>
          <mc:Fallback xmlns=""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DE0FAD56-F631-9ECA-3FB3-F557EC274FC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97474" y="40347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08" name="Input penna 107">
                  <a:extLst>
                    <a:ext uri="{FF2B5EF4-FFF2-40B4-BE49-F238E27FC236}">
                      <a16:creationId xmlns:a16="http://schemas.microsoft.com/office/drawing/2014/main" id="{EA15AE4F-E809-CCB3-D4A4-690895997F1B}"/>
                    </a:ext>
                  </a:extLst>
                </p14:cNvPr>
                <p14:cNvContentPartPr/>
                <p14:nvPr/>
              </p14:nvContentPartPr>
              <p14:xfrm>
                <a:off x="1737154" y="4097726"/>
                <a:ext cx="360" cy="360"/>
              </p14:xfrm>
            </p:contentPart>
          </mc:Choice>
          <mc:Fallback xmlns=""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EA15AE4F-E809-CCB3-D4A4-690895997F1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74154" y="40347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09" name="Input penna 108">
                  <a:extLst>
                    <a:ext uri="{FF2B5EF4-FFF2-40B4-BE49-F238E27FC236}">
                      <a16:creationId xmlns:a16="http://schemas.microsoft.com/office/drawing/2014/main" id="{DA317D9E-2A57-4F3F-EDDA-1980FE09DBB1}"/>
                    </a:ext>
                  </a:extLst>
                </p14:cNvPr>
                <p14:cNvContentPartPr/>
                <p14:nvPr/>
              </p14:nvContentPartPr>
              <p14:xfrm>
                <a:off x="1866394" y="4097726"/>
                <a:ext cx="360" cy="360"/>
              </p14:xfrm>
            </p:contentPart>
          </mc:Choice>
          <mc:Fallback xmlns="">
            <p:pic>
              <p:nvPicPr>
                <p:cNvPr id="109" name="Input penna 108">
                  <a:extLst>
                    <a:ext uri="{FF2B5EF4-FFF2-40B4-BE49-F238E27FC236}">
                      <a16:creationId xmlns:a16="http://schemas.microsoft.com/office/drawing/2014/main" id="{DA317D9E-2A57-4F3F-EDDA-1980FE09DBB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03754" y="40347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12" name="Immagine 111" descr="Immagine che contiene testo, schermata, numero, diagramma&#10;&#10;Descrizione generata automaticamente">
            <a:extLst>
              <a:ext uri="{FF2B5EF4-FFF2-40B4-BE49-F238E27FC236}">
                <a16:creationId xmlns:a16="http://schemas.microsoft.com/office/drawing/2014/main" id="{6EE672EC-2EFE-ACB8-3720-B374F2CB05DA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5796267" y="2077766"/>
            <a:ext cx="4884249" cy="409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03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233D000A-67D5-EE91-7D10-F35C1A5D5126}"/>
              </a:ext>
            </a:extLst>
          </p:cNvPr>
          <p:cNvCxnSpPr>
            <a:cxnSpLocks/>
          </p:cNvCxnSpPr>
          <p:nvPr/>
        </p:nvCxnSpPr>
        <p:spPr>
          <a:xfrm>
            <a:off x="275573" y="3931108"/>
            <a:ext cx="6111058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38" name="Connettore 1 1837">
            <a:extLst>
              <a:ext uri="{FF2B5EF4-FFF2-40B4-BE49-F238E27FC236}">
                <a16:creationId xmlns:a16="http://schemas.microsoft.com/office/drawing/2014/main" id="{07625AFD-8495-95D1-960F-A219AAD58622}"/>
              </a:ext>
            </a:extLst>
          </p:cNvPr>
          <p:cNvCxnSpPr>
            <a:cxnSpLocks/>
            <a:stCxn id="21" idx="6"/>
            <a:endCxn id="3154" idx="1"/>
          </p:cNvCxnSpPr>
          <p:nvPr/>
        </p:nvCxnSpPr>
        <p:spPr>
          <a:xfrm>
            <a:off x="6853694" y="1337843"/>
            <a:ext cx="1389767" cy="3760456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7" name="Connettore 1 1836">
            <a:extLst>
              <a:ext uri="{FF2B5EF4-FFF2-40B4-BE49-F238E27FC236}">
                <a16:creationId xmlns:a16="http://schemas.microsoft.com/office/drawing/2014/main" id="{4ACB9DB7-360B-786D-8D57-737FDAF57291}"/>
              </a:ext>
            </a:extLst>
          </p:cNvPr>
          <p:cNvCxnSpPr>
            <a:stCxn id="21" idx="6"/>
            <a:endCxn id="3153" idx="1"/>
          </p:cNvCxnSpPr>
          <p:nvPr/>
        </p:nvCxnSpPr>
        <p:spPr>
          <a:xfrm>
            <a:off x="6853694" y="1337843"/>
            <a:ext cx="1400312" cy="3173227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84" name="Gruppo 3183">
            <a:extLst>
              <a:ext uri="{FF2B5EF4-FFF2-40B4-BE49-F238E27FC236}">
                <a16:creationId xmlns:a16="http://schemas.microsoft.com/office/drawing/2014/main" id="{978D74FA-4C3F-C44E-C900-52700744F058}"/>
              </a:ext>
            </a:extLst>
          </p:cNvPr>
          <p:cNvGrpSpPr/>
          <p:nvPr/>
        </p:nvGrpSpPr>
        <p:grpSpPr>
          <a:xfrm>
            <a:off x="8258152" y="1134170"/>
            <a:ext cx="402957" cy="4764016"/>
            <a:chOff x="9290135" y="898902"/>
            <a:chExt cx="402957" cy="4764016"/>
          </a:xfrm>
        </p:grpSpPr>
        <p:sp>
          <p:nvSpPr>
            <p:cNvPr id="3166" name="Ovale 3165">
              <a:extLst>
                <a:ext uri="{FF2B5EF4-FFF2-40B4-BE49-F238E27FC236}">
                  <a16:creationId xmlns:a16="http://schemas.microsoft.com/office/drawing/2014/main" id="{7FDAC758-F9E7-04B7-F095-519AFA44096C}"/>
                </a:ext>
              </a:extLst>
            </p:cNvPr>
            <p:cNvSpPr/>
            <p:nvPr/>
          </p:nvSpPr>
          <p:spPr>
            <a:xfrm>
              <a:off x="9305634" y="898902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75" name="Ovale 3174">
              <a:extLst>
                <a:ext uri="{FF2B5EF4-FFF2-40B4-BE49-F238E27FC236}">
                  <a16:creationId xmlns:a16="http://schemas.microsoft.com/office/drawing/2014/main" id="{E508F5E4-F266-584E-C28A-17575B8A2096}"/>
                </a:ext>
              </a:extLst>
            </p:cNvPr>
            <p:cNvSpPr/>
            <p:nvPr/>
          </p:nvSpPr>
          <p:spPr>
            <a:xfrm>
              <a:off x="9300855" y="1495855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76" name="Ovale 3175">
              <a:extLst>
                <a:ext uri="{FF2B5EF4-FFF2-40B4-BE49-F238E27FC236}">
                  <a16:creationId xmlns:a16="http://schemas.microsoft.com/office/drawing/2014/main" id="{AD5ACF15-825A-9685-DB66-C04305EEE9A6}"/>
                </a:ext>
              </a:extLst>
            </p:cNvPr>
            <p:cNvSpPr/>
            <p:nvPr/>
          </p:nvSpPr>
          <p:spPr>
            <a:xfrm>
              <a:off x="9300855" y="4093163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77" name="Ovale 3176">
              <a:extLst>
                <a:ext uri="{FF2B5EF4-FFF2-40B4-BE49-F238E27FC236}">
                  <a16:creationId xmlns:a16="http://schemas.microsoft.com/office/drawing/2014/main" id="{3A0767E3-93E1-8EA5-D104-23BFF63B4EA2}"/>
                </a:ext>
              </a:extLst>
            </p:cNvPr>
            <p:cNvSpPr/>
            <p:nvPr/>
          </p:nvSpPr>
          <p:spPr>
            <a:xfrm>
              <a:off x="9300855" y="2108575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78" name="Ovale 3177">
              <a:extLst>
                <a:ext uri="{FF2B5EF4-FFF2-40B4-BE49-F238E27FC236}">
                  <a16:creationId xmlns:a16="http://schemas.microsoft.com/office/drawing/2014/main" id="{1DD47AC1-B6AF-4F41-141D-BD19487FB55E}"/>
                </a:ext>
              </a:extLst>
            </p:cNvPr>
            <p:cNvSpPr/>
            <p:nvPr/>
          </p:nvSpPr>
          <p:spPr>
            <a:xfrm>
              <a:off x="9290135" y="2689761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79" name="Ovale 3178">
              <a:extLst>
                <a:ext uri="{FF2B5EF4-FFF2-40B4-BE49-F238E27FC236}">
                  <a16:creationId xmlns:a16="http://schemas.microsoft.com/office/drawing/2014/main" id="{1E3C53B3-18C7-70DA-4B97-24B3224DB023}"/>
                </a:ext>
              </a:extLst>
            </p:cNvPr>
            <p:cNvSpPr/>
            <p:nvPr/>
          </p:nvSpPr>
          <p:spPr>
            <a:xfrm>
              <a:off x="9300855" y="4684312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80" name="Ovale 3179">
              <a:extLst>
                <a:ext uri="{FF2B5EF4-FFF2-40B4-BE49-F238E27FC236}">
                  <a16:creationId xmlns:a16="http://schemas.microsoft.com/office/drawing/2014/main" id="{9E7F59CB-19C2-3B4A-543A-FEF9740D4CA8}"/>
                </a:ext>
              </a:extLst>
            </p:cNvPr>
            <p:cNvSpPr/>
            <p:nvPr/>
          </p:nvSpPr>
          <p:spPr>
            <a:xfrm>
              <a:off x="9300855" y="5275461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199" name="Gruppo 3198">
            <a:extLst>
              <a:ext uri="{FF2B5EF4-FFF2-40B4-BE49-F238E27FC236}">
                <a16:creationId xmlns:a16="http://schemas.microsoft.com/office/drawing/2014/main" id="{AF145A25-F3AF-9A16-F40D-64364F25F1B3}"/>
              </a:ext>
            </a:extLst>
          </p:cNvPr>
          <p:cNvGrpSpPr/>
          <p:nvPr/>
        </p:nvGrpSpPr>
        <p:grpSpPr>
          <a:xfrm>
            <a:off x="10533039" y="589014"/>
            <a:ext cx="418279" cy="5780179"/>
            <a:chOff x="10285401" y="621121"/>
            <a:chExt cx="418279" cy="5780179"/>
          </a:xfrm>
        </p:grpSpPr>
        <p:sp>
          <p:nvSpPr>
            <p:cNvPr id="3186" name="Ovale 3185">
              <a:extLst>
                <a:ext uri="{FF2B5EF4-FFF2-40B4-BE49-F238E27FC236}">
                  <a16:creationId xmlns:a16="http://schemas.microsoft.com/office/drawing/2014/main" id="{B0C76CF7-7772-2038-57DD-84912A62F812}"/>
                </a:ext>
              </a:extLst>
            </p:cNvPr>
            <p:cNvSpPr/>
            <p:nvPr/>
          </p:nvSpPr>
          <p:spPr>
            <a:xfrm>
              <a:off x="10310281" y="621121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187" name="Ovale 3186">
              <a:extLst>
                <a:ext uri="{FF2B5EF4-FFF2-40B4-BE49-F238E27FC236}">
                  <a16:creationId xmlns:a16="http://schemas.microsoft.com/office/drawing/2014/main" id="{CFE9D8A5-3A56-FB74-F2CC-96F9E825B0F7}"/>
                </a:ext>
              </a:extLst>
            </p:cNvPr>
            <p:cNvSpPr/>
            <p:nvPr/>
          </p:nvSpPr>
          <p:spPr>
            <a:xfrm>
              <a:off x="10305502" y="1218074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188" name="Ovale 3187">
              <a:extLst>
                <a:ext uri="{FF2B5EF4-FFF2-40B4-BE49-F238E27FC236}">
                  <a16:creationId xmlns:a16="http://schemas.microsoft.com/office/drawing/2014/main" id="{27C30299-472C-2C68-5239-A8B76374E007}"/>
                </a:ext>
              </a:extLst>
            </p:cNvPr>
            <p:cNvSpPr/>
            <p:nvPr/>
          </p:nvSpPr>
          <p:spPr>
            <a:xfrm>
              <a:off x="10305502" y="4831545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189" name="Ovale 3188">
              <a:extLst>
                <a:ext uri="{FF2B5EF4-FFF2-40B4-BE49-F238E27FC236}">
                  <a16:creationId xmlns:a16="http://schemas.microsoft.com/office/drawing/2014/main" id="{2017A9D0-3B4C-4B43-6162-5AEE1B1844BA}"/>
                </a:ext>
              </a:extLst>
            </p:cNvPr>
            <p:cNvSpPr/>
            <p:nvPr/>
          </p:nvSpPr>
          <p:spPr>
            <a:xfrm>
              <a:off x="10305502" y="1830794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190" name="Ovale 3189">
              <a:extLst>
                <a:ext uri="{FF2B5EF4-FFF2-40B4-BE49-F238E27FC236}">
                  <a16:creationId xmlns:a16="http://schemas.microsoft.com/office/drawing/2014/main" id="{8F5E250F-2599-8C39-331C-FD7A40E4B1F8}"/>
                </a:ext>
              </a:extLst>
            </p:cNvPr>
            <p:cNvSpPr/>
            <p:nvPr/>
          </p:nvSpPr>
          <p:spPr>
            <a:xfrm>
              <a:off x="10294782" y="2411980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191" name="Ovale 3190">
              <a:extLst>
                <a:ext uri="{FF2B5EF4-FFF2-40B4-BE49-F238E27FC236}">
                  <a16:creationId xmlns:a16="http://schemas.microsoft.com/office/drawing/2014/main" id="{682B855F-2654-F285-E26C-05AB2AE08074}"/>
                </a:ext>
              </a:extLst>
            </p:cNvPr>
            <p:cNvSpPr/>
            <p:nvPr/>
          </p:nvSpPr>
          <p:spPr>
            <a:xfrm>
              <a:off x="10305502" y="5422694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192" name="Ovale 3191">
              <a:extLst>
                <a:ext uri="{FF2B5EF4-FFF2-40B4-BE49-F238E27FC236}">
                  <a16:creationId xmlns:a16="http://schemas.microsoft.com/office/drawing/2014/main" id="{208FE14B-F548-D300-9199-B7EEDC681ED2}"/>
                </a:ext>
              </a:extLst>
            </p:cNvPr>
            <p:cNvSpPr/>
            <p:nvPr/>
          </p:nvSpPr>
          <p:spPr>
            <a:xfrm>
              <a:off x="10305502" y="6013843"/>
              <a:ext cx="39817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 dirty="0">
                <a:solidFill>
                  <a:schemeClr val="tx1"/>
                </a:solidFill>
              </a:endParaRPr>
            </a:p>
          </p:txBody>
        </p:sp>
        <p:sp>
          <p:nvSpPr>
            <p:cNvPr id="3196" name="Ovale 3195">
              <a:extLst>
                <a:ext uri="{FF2B5EF4-FFF2-40B4-BE49-F238E27FC236}">
                  <a16:creationId xmlns:a16="http://schemas.microsoft.com/office/drawing/2014/main" id="{DF2F15B1-19D3-1B1E-A3DD-87E93C4FC779}"/>
                </a:ext>
              </a:extLst>
            </p:cNvPr>
            <p:cNvSpPr/>
            <p:nvPr/>
          </p:nvSpPr>
          <p:spPr>
            <a:xfrm>
              <a:off x="10285401" y="3020541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197" name="Ovale 3196">
              <a:extLst>
                <a:ext uri="{FF2B5EF4-FFF2-40B4-BE49-F238E27FC236}">
                  <a16:creationId xmlns:a16="http://schemas.microsoft.com/office/drawing/2014/main" id="{0C414405-F63C-E826-8A06-44F6846E632D}"/>
                </a:ext>
              </a:extLst>
            </p:cNvPr>
            <p:cNvSpPr/>
            <p:nvPr/>
          </p:nvSpPr>
          <p:spPr>
            <a:xfrm>
              <a:off x="10285401" y="3611690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198" name="Ovale 3197">
              <a:extLst>
                <a:ext uri="{FF2B5EF4-FFF2-40B4-BE49-F238E27FC236}">
                  <a16:creationId xmlns:a16="http://schemas.microsoft.com/office/drawing/2014/main" id="{FD84C3D3-908A-DA5A-66B7-29341898471D}"/>
                </a:ext>
              </a:extLst>
            </p:cNvPr>
            <p:cNvSpPr/>
            <p:nvPr/>
          </p:nvSpPr>
          <p:spPr>
            <a:xfrm>
              <a:off x="10285401" y="4202839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chemeClr val="tx1"/>
                  </a:solidFill>
                </a:rPr>
                <a:t>7</a:t>
              </a:r>
            </a:p>
          </p:txBody>
        </p:sp>
      </p:grpSp>
      <p:cxnSp>
        <p:nvCxnSpPr>
          <p:cNvPr id="3" name="Connettore 1 2">
            <a:extLst>
              <a:ext uri="{FF2B5EF4-FFF2-40B4-BE49-F238E27FC236}">
                <a16:creationId xmlns:a16="http://schemas.microsoft.com/office/drawing/2014/main" id="{2523FFB7-E186-64B1-C19F-968CDC1BB3E7}"/>
              </a:ext>
            </a:extLst>
          </p:cNvPr>
          <p:cNvCxnSpPr>
            <a:cxnSpLocks/>
            <a:stCxn id="3166" idx="6"/>
            <a:endCxn id="3186" idx="2"/>
          </p:cNvCxnSpPr>
          <p:nvPr/>
        </p:nvCxnSpPr>
        <p:spPr>
          <a:xfrm flipV="1">
            <a:off x="8661109" y="782743"/>
            <a:ext cx="1896810" cy="545156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790591BC-8056-DC23-425C-67557DC1EE5A}"/>
              </a:ext>
            </a:extLst>
          </p:cNvPr>
          <p:cNvCxnSpPr>
            <a:cxnSpLocks/>
            <a:stCxn id="3166" idx="6"/>
            <a:endCxn id="3187" idx="2"/>
          </p:cNvCxnSpPr>
          <p:nvPr/>
        </p:nvCxnSpPr>
        <p:spPr>
          <a:xfrm>
            <a:off x="8661109" y="1327899"/>
            <a:ext cx="1892031" cy="51797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783A0CF9-1327-ECB9-CB63-671A2D97E43A}"/>
              </a:ext>
            </a:extLst>
          </p:cNvPr>
          <p:cNvCxnSpPr>
            <a:cxnSpLocks/>
            <a:stCxn id="3166" idx="6"/>
            <a:endCxn id="3189" idx="2"/>
          </p:cNvCxnSpPr>
          <p:nvPr/>
        </p:nvCxnSpPr>
        <p:spPr>
          <a:xfrm>
            <a:off x="8661109" y="1327899"/>
            <a:ext cx="1892031" cy="664517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ECEE7685-F766-7FB8-324D-0F38B6328690}"/>
              </a:ext>
            </a:extLst>
          </p:cNvPr>
          <p:cNvCxnSpPr>
            <a:cxnSpLocks/>
            <a:stCxn id="3166" idx="6"/>
            <a:endCxn id="3190" idx="2"/>
          </p:cNvCxnSpPr>
          <p:nvPr/>
        </p:nvCxnSpPr>
        <p:spPr>
          <a:xfrm>
            <a:off x="8661109" y="1327899"/>
            <a:ext cx="1881311" cy="1245703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8EF6DB21-2DD5-A663-FFC0-162DF9730FF0}"/>
              </a:ext>
            </a:extLst>
          </p:cNvPr>
          <p:cNvCxnSpPr>
            <a:cxnSpLocks/>
            <a:stCxn id="3166" idx="6"/>
            <a:endCxn id="3196" idx="2"/>
          </p:cNvCxnSpPr>
          <p:nvPr/>
        </p:nvCxnSpPr>
        <p:spPr>
          <a:xfrm>
            <a:off x="8661109" y="1327899"/>
            <a:ext cx="1871930" cy="1854264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88783B8F-EF15-517F-27A3-697C325CE6EA}"/>
              </a:ext>
            </a:extLst>
          </p:cNvPr>
          <p:cNvCxnSpPr>
            <a:cxnSpLocks/>
            <a:stCxn id="3166" idx="6"/>
            <a:endCxn id="3197" idx="2"/>
          </p:cNvCxnSpPr>
          <p:nvPr/>
        </p:nvCxnSpPr>
        <p:spPr>
          <a:xfrm>
            <a:off x="8661109" y="1327899"/>
            <a:ext cx="1871930" cy="2445413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1 9">
            <a:extLst>
              <a:ext uri="{FF2B5EF4-FFF2-40B4-BE49-F238E27FC236}">
                <a16:creationId xmlns:a16="http://schemas.microsoft.com/office/drawing/2014/main" id="{FD4898B7-0DCA-88DB-8C22-EF84711E0B0F}"/>
              </a:ext>
            </a:extLst>
          </p:cNvPr>
          <p:cNvCxnSpPr>
            <a:cxnSpLocks/>
            <a:stCxn id="3166" idx="6"/>
            <a:endCxn id="3198" idx="2"/>
          </p:cNvCxnSpPr>
          <p:nvPr/>
        </p:nvCxnSpPr>
        <p:spPr>
          <a:xfrm>
            <a:off x="8661109" y="1327899"/>
            <a:ext cx="1871930" cy="3036562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1 32">
            <a:extLst>
              <a:ext uri="{FF2B5EF4-FFF2-40B4-BE49-F238E27FC236}">
                <a16:creationId xmlns:a16="http://schemas.microsoft.com/office/drawing/2014/main" id="{1B13072F-590F-AFC5-C317-431D916A5DAF}"/>
              </a:ext>
            </a:extLst>
          </p:cNvPr>
          <p:cNvCxnSpPr>
            <a:cxnSpLocks/>
            <a:stCxn id="3175" idx="6"/>
            <a:endCxn id="3186" idx="2"/>
          </p:cNvCxnSpPr>
          <p:nvPr/>
        </p:nvCxnSpPr>
        <p:spPr>
          <a:xfrm flipV="1">
            <a:off x="8656330" y="782743"/>
            <a:ext cx="1901589" cy="1142109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1 33">
            <a:extLst>
              <a:ext uri="{FF2B5EF4-FFF2-40B4-BE49-F238E27FC236}">
                <a16:creationId xmlns:a16="http://schemas.microsoft.com/office/drawing/2014/main" id="{751B60F0-841A-79DA-4B7A-B7A095E89823}"/>
              </a:ext>
            </a:extLst>
          </p:cNvPr>
          <p:cNvCxnSpPr>
            <a:cxnSpLocks/>
            <a:stCxn id="3175" idx="6"/>
            <a:endCxn id="3190" idx="2"/>
          </p:cNvCxnSpPr>
          <p:nvPr/>
        </p:nvCxnSpPr>
        <p:spPr>
          <a:xfrm>
            <a:off x="8656330" y="1924852"/>
            <a:ext cx="1886090" cy="64875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1 34">
            <a:extLst>
              <a:ext uri="{FF2B5EF4-FFF2-40B4-BE49-F238E27FC236}">
                <a16:creationId xmlns:a16="http://schemas.microsoft.com/office/drawing/2014/main" id="{EF540E80-D879-CFF5-EA83-40D51859FA00}"/>
              </a:ext>
            </a:extLst>
          </p:cNvPr>
          <p:cNvCxnSpPr>
            <a:cxnSpLocks/>
            <a:stCxn id="3175" idx="6"/>
            <a:endCxn id="3196" idx="2"/>
          </p:cNvCxnSpPr>
          <p:nvPr/>
        </p:nvCxnSpPr>
        <p:spPr>
          <a:xfrm>
            <a:off x="8656330" y="1924852"/>
            <a:ext cx="1876709" cy="1257311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1 35">
            <a:extLst>
              <a:ext uri="{FF2B5EF4-FFF2-40B4-BE49-F238E27FC236}">
                <a16:creationId xmlns:a16="http://schemas.microsoft.com/office/drawing/2014/main" id="{9C1CBBBF-DE6F-643B-FEEE-1E4AF79C9692}"/>
              </a:ext>
            </a:extLst>
          </p:cNvPr>
          <p:cNvCxnSpPr>
            <a:cxnSpLocks/>
            <a:stCxn id="3175" idx="6"/>
            <a:endCxn id="3187" idx="2"/>
          </p:cNvCxnSpPr>
          <p:nvPr/>
        </p:nvCxnSpPr>
        <p:spPr>
          <a:xfrm flipV="1">
            <a:off x="8656330" y="1379696"/>
            <a:ext cx="1896810" cy="545156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1 44">
            <a:extLst>
              <a:ext uri="{FF2B5EF4-FFF2-40B4-BE49-F238E27FC236}">
                <a16:creationId xmlns:a16="http://schemas.microsoft.com/office/drawing/2014/main" id="{3132C522-1AE1-46F9-148C-6D7833090B4B}"/>
              </a:ext>
            </a:extLst>
          </p:cNvPr>
          <p:cNvCxnSpPr>
            <a:cxnSpLocks/>
            <a:stCxn id="3175" idx="6"/>
            <a:endCxn id="3197" idx="2"/>
          </p:cNvCxnSpPr>
          <p:nvPr/>
        </p:nvCxnSpPr>
        <p:spPr>
          <a:xfrm>
            <a:off x="8656330" y="1924852"/>
            <a:ext cx="1876709" cy="184846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E7C29F58-6633-D9E2-364A-E22C57F1A153}"/>
              </a:ext>
            </a:extLst>
          </p:cNvPr>
          <p:cNvSpPr txBox="1"/>
          <p:nvPr/>
        </p:nvSpPr>
        <p:spPr>
          <a:xfrm>
            <a:off x="10951318" y="644242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airplane</a:t>
            </a:r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13C3E6C5-F198-0369-D5CC-9FE1C6BE11C4}"/>
              </a:ext>
            </a:extLst>
          </p:cNvPr>
          <p:cNvSpPr txBox="1"/>
          <p:nvPr/>
        </p:nvSpPr>
        <p:spPr>
          <a:xfrm>
            <a:off x="10951318" y="1241195"/>
            <a:ext cx="9485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automobile</a:t>
            </a: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6CEDFECD-E231-BE30-3363-C1848EFF618F}"/>
              </a:ext>
            </a:extLst>
          </p:cNvPr>
          <p:cNvSpPr txBox="1"/>
          <p:nvPr/>
        </p:nvSpPr>
        <p:spPr>
          <a:xfrm>
            <a:off x="10951318" y="1853915"/>
            <a:ext cx="443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bird</a:t>
            </a:r>
          </a:p>
        </p:txBody>
      </p:sp>
      <p:sp>
        <p:nvSpPr>
          <p:cNvPr id="3136" name="CasellaDiTesto 3135">
            <a:extLst>
              <a:ext uri="{FF2B5EF4-FFF2-40B4-BE49-F238E27FC236}">
                <a16:creationId xmlns:a16="http://schemas.microsoft.com/office/drawing/2014/main" id="{12CF7696-9FE7-2372-9964-B89069E92544}"/>
              </a:ext>
            </a:extLst>
          </p:cNvPr>
          <p:cNvSpPr txBox="1"/>
          <p:nvPr/>
        </p:nvSpPr>
        <p:spPr>
          <a:xfrm>
            <a:off x="10930542" y="2433736"/>
            <a:ext cx="3940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cat</a:t>
            </a:r>
          </a:p>
        </p:txBody>
      </p:sp>
      <p:sp>
        <p:nvSpPr>
          <p:cNvPr id="3137" name="CasellaDiTesto 3136">
            <a:extLst>
              <a:ext uri="{FF2B5EF4-FFF2-40B4-BE49-F238E27FC236}">
                <a16:creationId xmlns:a16="http://schemas.microsoft.com/office/drawing/2014/main" id="{DDB56884-E447-7CE5-DBB4-CC108CE2F336}"/>
              </a:ext>
            </a:extLst>
          </p:cNvPr>
          <p:cNvSpPr txBox="1"/>
          <p:nvPr/>
        </p:nvSpPr>
        <p:spPr>
          <a:xfrm>
            <a:off x="10930222" y="3048596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deer</a:t>
            </a:r>
          </a:p>
        </p:txBody>
      </p:sp>
      <p:sp>
        <p:nvSpPr>
          <p:cNvPr id="3139" name="CasellaDiTesto 3138">
            <a:extLst>
              <a:ext uri="{FF2B5EF4-FFF2-40B4-BE49-F238E27FC236}">
                <a16:creationId xmlns:a16="http://schemas.microsoft.com/office/drawing/2014/main" id="{96BB4FA5-6505-C9B9-29C6-2539D9A91A58}"/>
              </a:ext>
            </a:extLst>
          </p:cNvPr>
          <p:cNvSpPr txBox="1"/>
          <p:nvPr/>
        </p:nvSpPr>
        <p:spPr>
          <a:xfrm>
            <a:off x="10929878" y="3652672"/>
            <a:ext cx="431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dog</a:t>
            </a:r>
          </a:p>
        </p:txBody>
      </p:sp>
      <p:sp>
        <p:nvSpPr>
          <p:cNvPr id="3140" name="CasellaDiTesto 3139">
            <a:extLst>
              <a:ext uri="{FF2B5EF4-FFF2-40B4-BE49-F238E27FC236}">
                <a16:creationId xmlns:a16="http://schemas.microsoft.com/office/drawing/2014/main" id="{4923FDBA-5EFD-F156-BAA8-081F84CC9A0E}"/>
              </a:ext>
            </a:extLst>
          </p:cNvPr>
          <p:cNvSpPr txBox="1"/>
          <p:nvPr/>
        </p:nvSpPr>
        <p:spPr>
          <a:xfrm>
            <a:off x="10920431" y="4226055"/>
            <a:ext cx="440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frog</a:t>
            </a:r>
          </a:p>
        </p:txBody>
      </p:sp>
      <p:sp>
        <p:nvSpPr>
          <p:cNvPr id="3141" name="CasellaDiTesto 3140">
            <a:extLst>
              <a:ext uri="{FF2B5EF4-FFF2-40B4-BE49-F238E27FC236}">
                <a16:creationId xmlns:a16="http://schemas.microsoft.com/office/drawing/2014/main" id="{A1CE8D15-1FCC-D811-2439-5B5B001283E1}"/>
              </a:ext>
            </a:extLst>
          </p:cNvPr>
          <p:cNvSpPr txBox="1"/>
          <p:nvPr/>
        </p:nvSpPr>
        <p:spPr>
          <a:xfrm>
            <a:off x="10940598" y="4855997"/>
            <a:ext cx="5615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horse</a:t>
            </a:r>
          </a:p>
        </p:txBody>
      </p:sp>
      <p:sp>
        <p:nvSpPr>
          <p:cNvPr id="3142" name="CasellaDiTesto 3141">
            <a:extLst>
              <a:ext uri="{FF2B5EF4-FFF2-40B4-BE49-F238E27FC236}">
                <a16:creationId xmlns:a16="http://schemas.microsoft.com/office/drawing/2014/main" id="{E574A3FC-5DC0-C3EF-3381-30928136D613}"/>
              </a:ext>
            </a:extLst>
          </p:cNvPr>
          <p:cNvSpPr txBox="1"/>
          <p:nvPr/>
        </p:nvSpPr>
        <p:spPr>
          <a:xfrm>
            <a:off x="10940598" y="5440014"/>
            <a:ext cx="468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ship</a:t>
            </a:r>
          </a:p>
        </p:txBody>
      </p:sp>
      <p:sp>
        <p:nvSpPr>
          <p:cNvPr id="3143" name="CasellaDiTesto 3142">
            <a:extLst>
              <a:ext uri="{FF2B5EF4-FFF2-40B4-BE49-F238E27FC236}">
                <a16:creationId xmlns:a16="http://schemas.microsoft.com/office/drawing/2014/main" id="{1F4588EF-583F-322F-D53F-BDEB91DFFED4}"/>
              </a:ext>
            </a:extLst>
          </p:cNvPr>
          <p:cNvSpPr txBox="1"/>
          <p:nvPr/>
        </p:nvSpPr>
        <p:spPr>
          <a:xfrm>
            <a:off x="10940598" y="6036964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truck</a:t>
            </a:r>
          </a:p>
        </p:txBody>
      </p:sp>
      <p:sp>
        <p:nvSpPr>
          <p:cNvPr id="3149" name="CasellaDiTesto 3148">
            <a:extLst>
              <a:ext uri="{FF2B5EF4-FFF2-40B4-BE49-F238E27FC236}">
                <a16:creationId xmlns:a16="http://schemas.microsoft.com/office/drawing/2014/main" id="{DBD7CF47-67B3-0474-B665-742BA46AC126}"/>
              </a:ext>
            </a:extLst>
          </p:cNvPr>
          <p:cNvSpPr txBox="1"/>
          <p:nvPr/>
        </p:nvSpPr>
        <p:spPr>
          <a:xfrm>
            <a:off x="8318804" y="114323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</a:t>
            </a:r>
          </a:p>
        </p:txBody>
      </p:sp>
      <p:sp>
        <p:nvSpPr>
          <p:cNvPr id="3150" name="CasellaDiTesto 3149">
            <a:extLst>
              <a:ext uri="{FF2B5EF4-FFF2-40B4-BE49-F238E27FC236}">
                <a16:creationId xmlns:a16="http://schemas.microsoft.com/office/drawing/2014/main" id="{4079FFA8-F5A9-72EA-B0B9-5ECEEC93AE70}"/>
              </a:ext>
            </a:extLst>
          </p:cNvPr>
          <p:cNvSpPr txBox="1"/>
          <p:nvPr/>
        </p:nvSpPr>
        <p:spPr>
          <a:xfrm>
            <a:off x="8305176" y="174343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2</a:t>
            </a:r>
          </a:p>
        </p:txBody>
      </p:sp>
      <p:sp>
        <p:nvSpPr>
          <p:cNvPr id="3151" name="CasellaDiTesto 3150">
            <a:extLst>
              <a:ext uri="{FF2B5EF4-FFF2-40B4-BE49-F238E27FC236}">
                <a16:creationId xmlns:a16="http://schemas.microsoft.com/office/drawing/2014/main" id="{EDC9795B-98A7-2009-B3E6-8221F1A13481}"/>
              </a:ext>
            </a:extLst>
          </p:cNvPr>
          <p:cNvSpPr txBox="1"/>
          <p:nvPr/>
        </p:nvSpPr>
        <p:spPr>
          <a:xfrm>
            <a:off x="8305176" y="235639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</a:t>
            </a:r>
          </a:p>
        </p:txBody>
      </p:sp>
      <p:sp>
        <p:nvSpPr>
          <p:cNvPr id="3152" name="CasellaDiTesto 3151">
            <a:extLst>
              <a:ext uri="{FF2B5EF4-FFF2-40B4-BE49-F238E27FC236}">
                <a16:creationId xmlns:a16="http://schemas.microsoft.com/office/drawing/2014/main" id="{26E6EE18-1790-57D9-6D71-01C359BA73CC}"/>
              </a:ext>
            </a:extLst>
          </p:cNvPr>
          <p:cNvSpPr txBox="1"/>
          <p:nvPr/>
        </p:nvSpPr>
        <p:spPr>
          <a:xfrm>
            <a:off x="8295877" y="292300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4</a:t>
            </a:r>
          </a:p>
        </p:txBody>
      </p:sp>
      <p:sp>
        <p:nvSpPr>
          <p:cNvPr id="3153" name="CasellaDiTesto 3152">
            <a:extLst>
              <a:ext uri="{FF2B5EF4-FFF2-40B4-BE49-F238E27FC236}">
                <a16:creationId xmlns:a16="http://schemas.microsoft.com/office/drawing/2014/main" id="{76533CEA-2786-4164-9FF3-60D7A24C9409}"/>
              </a:ext>
            </a:extLst>
          </p:cNvPr>
          <p:cNvSpPr txBox="1"/>
          <p:nvPr/>
        </p:nvSpPr>
        <p:spPr>
          <a:xfrm>
            <a:off x="8254006" y="4326404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62</a:t>
            </a:r>
          </a:p>
        </p:txBody>
      </p:sp>
      <p:sp>
        <p:nvSpPr>
          <p:cNvPr id="3154" name="CasellaDiTesto 3153">
            <a:extLst>
              <a:ext uri="{FF2B5EF4-FFF2-40B4-BE49-F238E27FC236}">
                <a16:creationId xmlns:a16="http://schemas.microsoft.com/office/drawing/2014/main" id="{93505E20-C6C6-34C2-08A5-EB330152F4DB}"/>
              </a:ext>
            </a:extLst>
          </p:cNvPr>
          <p:cNvSpPr txBox="1"/>
          <p:nvPr/>
        </p:nvSpPr>
        <p:spPr>
          <a:xfrm>
            <a:off x="8243461" y="491363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63</a:t>
            </a:r>
          </a:p>
        </p:txBody>
      </p:sp>
      <p:sp>
        <p:nvSpPr>
          <p:cNvPr id="3155" name="CasellaDiTesto 3154">
            <a:extLst>
              <a:ext uri="{FF2B5EF4-FFF2-40B4-BE49-F238E27FC236}">
                <a16:creationId xmlns:a16="http://schemas.microsoft.com/office/drawing/2014/main" id="{0AFEDF16-B567-7EEB-EB37-AEEE61B19B57}"/>
              </a:ext>
            </a:extLst>
          </p:cNvPr>
          <p:cNvSpPr txBox="1"/>
          <p:nvPr/>
        </p:nvSpPr>
        <p:spPr>
          <a:xfrm>
            <a:off x="8243461" y="5514050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64</a:t>
            </a:r>
          </a:p>
        </p:txBody>
      </p:sp>
      <p:sp>
        <p:nvSpPr>
          <p:cNvPr id="3207" name="CasellaDiTesto 3206">
            <a:extLst>
              <a:ext uri="{FF2B5EF4-FFF2-40B4-BE49-F238E27FC236}">
                <a16:creationId xmlns:a16="http://schemas.microsoft.com/office/drawing/2014/main" id="{9C18F953-D886-D8B7-D8CF-A408AAEBEE40}"/>
              </a:ext>
            </a:extLst>
          </p:cNvPr>
          <p:cNvSpPr txBox="1"/>
          <p:nvPr/>
        </p:nvSpPr>
        <p:spPr>
          <a:xfrm>
            <a:off x="10533548" y="5987335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10</a:t>
            </a:r>
          </a:p>
        </p:txBody>
      </p: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66606B6D-A590-5D2A-BEA6-6AC484CCE44D}"/>
              </a:ext>
            </a:extLst>
          </p:cNvPr>
          <p:cNvGrpSpPr/>
          <p:nvPr/>
        </p:nvGrpSpPr>
        <p:grpSpPr>
          <a:xfrm>
            <a:off x="6450737" y="1144114"/>
            <a:ext cx="402957" cy="4764016"/>
            <a:chOff x="9290135" y="898902"/>
            <a:chExt cx="402957" cy="4764016"/>
          </a:xfrm>
        </p:grpSpPr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18781CF5-4A9B-AFC9-C1A9-95F9A0D07E69}"/>
                </a:ext>
              </a:extLst>
            </p:cNvPr>
            <p:cNvSpPr/>
            <p:nvPr/>
          </p:nvSpPr>
          <p:spPr>
            <a:xfrm>
              <a:off x="9305634" y="898902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Ovale 21">
              <a:extLst>
                <a:ext uri="{FF2B5EF4-FFF2-40B4-BE49-F238E27FC236}">
                  <a16:creationId xmlns:a16="http://schemas.microsoft.com/office/drawing/2014/main" id="{DFC160E7-AC83-A9AF-6712-15BF68B189F1}"/>
                </a:ext>
              </a:extLst>
            </p:cNvPr>
            <p:cNvSpPr/>
            <p:nvPr/>
          </p:nvSpPr>
          <p:spPr>
            <a:xfrm>
              <a:off x="9300855" y="1495855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Ovale 22">
              <a:extLst>
                <a:ext uri="{FF2B5EF4-FFF2-40B4-BE49-F238E27FC236}">
                  <a16:creationId xmlns:a16="http://schemas.microsoft.com/office/drawing/2014/main" id="{BD9C17F8-78E0-A355-4EAF-8A9B9415D9BC}"/>
                </a:ext>
              </a:extLst>
            </p:cNvPr>
            <p:cNvSpPr/>
            <p:nvPr/>
          </p:nvSpPr>
          <p:spPr>
            <a:xfrm>
              <a:off x="9300855" y="4093163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Ovale 23">
              <a:extLst>
                <a:ext uri="{FF2B5EF4-FFF2-40B4-BE49-F238E27FC236}">
                  <a16:creationId xmlns:a16="http://schemas.microsoft.com/office/drawing/2014/main" id="{0D2A640E-A701-D06D-1CC7-279C461B4985}"/>
                </a:ext>
              </a:extLst>
            </p:cNvPr>
            <p:cNvSpPr/>
            <p:nvPr/>
          </p:nvSpPr>
          <p:spPr>
            <a:xfrm>
              <a:off x="9300855" y="2108575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20AFBDF1-EEF2-3C83-7B3F-6DF1AEEA5AA1}"/>
                </a:ext>
              </a:extLst>
            </p:cNvPr>
            <p:cNvSpPr/>
            <p:nvPr/>
          </p:nvSpPr>
          <p:spPr>
            <a:xfrm>
              <a:off x="9290135" y="2689761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83988978-1658-3778-8B66-9156D213AD13}"/>
                </a:ext>
              </a:extLst>
            </p:cNvPr>
            <p:cNvSpPr/>
            <p:nvPr/>
          </p:nvSpPr>
          <p:spPr>
            <a:xfrm>
              <a:off x="9300855" y="4684312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7FC609AD-748C-FC73-F8F1-3D3D930D899D}"/>
                </a:ext>
              </a:extLst>
            </p:cNvPr>
            <p:cNvSpPr/>
            <p:nvPr/>
          </p:nvSpPr>
          <p:spPr>
            <a:xfrm>
              <a:off x="9300855" y="5275461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9EFB611E-948F-01FD-BBFD-99A0CC6C4E16}"/>
              </a:ext>
            </a:extLst>
          </p:cNvPr>
          <p:cNvSpPr txBox="1"/>
          <p:nvPr/>
        </p:nvSpPr>
        <p:spPr>
          <a:xfrm>
            <a:off x="6511389" y="1153176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657806E9-E81A-EBFF-E549-F619BA154660}"/>
              </a:ext>
            </a:extLst>
          </p:cNvPr>
          <p:cNvSpPr txBox="1"/>
          <p:nvPr/>
        </p:nvSpPr>
        <p:spPr>
          <a:xfrm>
            <a:off x="6497761" y="1753377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68CAFAB6-3AD9-8DE9-30C8-FBDF3AA18273}"/>
              </a:ext>
            </a:extLst>
          </p:cNvPr>
          <p:cNvSpPr txBox="1"/>
          <p:nvPr/>
        </p:nvSpPr>
        <p:spPr>
          <a:xfrm>
            <a:off x="6497761" y="2366334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AAFD1E5B-8FA5-672B-54D6-43DBE9E4B64D}"/>
              </a:ext>
            </a:extLst>
          </p:cNvPr>
          <p:cNvSpPr txBox="1"/>
          <p:nvPr/>
        </p:nvSpPr>
        <p:spPr>
          <a:xfrm>
            <a:off x="6488462" y="2932946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ACDE925E-9499-A545-79F9-8F32D474637F}"/>
              </a:ext>
            </a:extLst>
          </p:cNvPr>
          <p:cNvSpPr txBox="1"/>
          <p:nvPr/>
        </p:nvSpPr>
        <p:spPr>
          <a:xfrm>
            <a:off x="6386631" y="4351338"/>
            <a:ext cx="55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126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B4B6F31-099D-C764-038C-03721BEBAA4A}"/>
              </a:ext>
            </a:extLst>
          </p:cNvPr>
          <p:cNvSpPr txBox="1"/>
          <p:nvPr/>
        </p:nvSpPr>
        <p:spPr>
          <a:xfrm>
            <a:off x="6406066" y="4953557"/>
            <a:ext cx="511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127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3D3B1AAA-2400-914B-222C-F50E21DF89AA}"/>
              </a:ext>
            </a:extLst>
          </p:cNvPr>
          <p:cNvSpPr txBox="1"/>
          <p:nvPr/>
        </p:nvSpPr>
        <p:spPr>
          <a:xfrm>
            <a:off x="6406066" y="5538984"/>
            <a:ext cx="511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128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6158DA32-D4D0-3E1C-61A7-6111ED77993D}"/>
              </a:ext>
            </a:extLst>
          </p:cNvPr>
          <p:cNvSpPr txBox="1"/>
          <p:nvPr/>
        </p:nvSpPr>
        <p:spPr>
          <a:xfrm rot="5400000">
            <a:off x="6390608" y="3517639"/>
            <a:ext cx="78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/>
              <a:t>. . .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35002DD2-3DDD-ECA9-53DA-F5B43C398B4D}"/>
              </a:ext>
            </a:extLst>
          </p:cNvPr>
          <p:cNvSpPr txBox="1"/>
          <p:nvPr/>
        </p:nvSpPr>
        <p:spPr>
          <a:xfrm rot="5400000">
            <a:off x="8168819" y="3540748"/>
            <a:ext cx="787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/>
              <a:t>. . .</a:t>
            </a:r>
          </a:p>
        </p:txBody>
      </p:sp>
      <p:grpSp>
        <p:nvGrpSpPr>
          <p:cNvPr id="3203" name="Gruppo 3202">
            <a:extLst>
              <a:ext uri="{FF2B5EF4-FFF2-40B4-BE49-F238E27FC236}">
                <a16:creationId xmlns:a16="http://schemas.microsoft.com/office/drawing/2014/main" id="{3FF5CEDA-A7A7-29DB-7DC4-74AF3B2AA195}"/>
              </a:ext>
            </a:extLst>
          </p:cNvPr>
          <p:cNvGrpSpPr/>
          <p:nvPr/>
        </p:nvGrpSpPr>
        <p:grpSpPr>
          <a:xfrm>
            <a:off x="544175" y="2104537"/>
            <a:ext cx="988607" cy="3649615"/>
            <a:chOff x="3687832" y="616204"/>
            <a:chExt cx="868323" cy="5418667"/>
          </a:xfrm>
        </p:grpSpPr>
        <p:graphicFrame>
          <p:nvGraphicFramePr>
            <p:cNvPr id="3159" name="Diagramma 3158">
              <a:extLst>
                <a:ext uri="{FF2B5EF4-FFF2-40B4-BE49-F238E27FC236}">
                  <a16:creationId xmlns:a16="http://schemas.microsoft.com/office/drawing/2014/main" id="{83BD6EF0-39F4-27E1-929B-430FC9F248B4}"/>
                </a:ext>
              </a:extLst>
            </p:cNvPr>
            <p:cNvGraphicFramePr/>
            <p:nvPr/>
          </p:nvGraphicFramePr>
          <p:xfrm>
            <a:off x="3729148" y="616204"/>
            <a:ext cx="827007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3200" name="CasellaDiTesto 3199">
              <a:extLst>
                <a:ext uri="{FF2B5EF4-FFF2-40B4-BE49-F238E27FC236}">
                  <a16:creationId xmlns:a16="http://schemas.microsoft.com/office/drawing/2014/main" id="{4354744D-7A8C-CF77-A791-499F52DE8EF7}"/>
                </a:ext>
              </a:extLst>
            </p:cNvPr>
            <p:cNvSpPr txBox="1"/>
            <p:nvPr/>
          </p:nvSpPr>
          <p:spPr>
            <a:xfrm rot="16200000">
              <a:off x="2223509" y="2970889"/>
              <a:ext cx="3198975" cy="270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it-IT" sz="1400" b="0" i="0" u="none" strike="noStrike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First Convolutional Layer</a:t>
              </a:r>
            </a:p>
          </p:txBody>
        </p:sp>
      </p:grpSp>
      <p:cxnSp>
        <p:nvCxnSpPr>
          <p:cNvPr id="51" name="Connettore 1 50">
            <a:extLst>
              <a:ext uri="{FF2B5EF4-FFF2-40B4-BE49-F238E27FC236}">
                <a16:creationId xmlns:a16="http://schemas.microsoft.com/office/drawing/2014/main" id="{B63E6208-0179-0E9E-66A0-B286CD5FDEB1}"/>
              </a:ext>
            </a:extLst>
          </p:cNvPr>
          <p:cNvCxnSpPr>
            <a:cxnSpLocks/>
          </p:cNvCxnSpPr>
          <p:nvPr/>
        </p:nvCxnSpPr>
        <p:spPr>
          <a:xfrm flipH="1">
            <a:off x="4906206" y="3931108"/>
            <a:ext cx="65938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00" name="Connettore 1 1799">
            <a:extLst>
              <a:ext uri="{FF2B5EF4-FFF2-40B4-BE49-F238E27FC236}">
                <a16:creationId xmlns:a16="http://schemas.microsoft.com/office/drawing/2014/main" id="{2CCBCDF4-9A22-DA85-BAC0-EB903DF928B0}"/>
              </a:ext>
            </a:extLst>
          </p:cNvPr>
          <p:cNvCxnSpPr>
            <a:cxnSpLocks/>
            <a:stCxn id="31" idx="3"/>
            <a:endCxn id="3166" idx="2"/>
          </p:cNvCxnSpPr>
          <p:nvPr/>
        </p:nvCxnSpPr>
        <p:spPr>
          <a:xfrm flipV="1">
            <a:off x="6819487" y="1327899"/>
            <a:ext cx="1454164" cy="9943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7" name="Connettore 1 3146">
            <a:extLst>
              <a:ext uri="{FF2B5EF4-FFF2-40B4-BE49-F238E27FC236}">
                <a16:creationId xmlns:a16="http://schemas.microsoft.com/office/drawing/2014/main" id="{6D7490A5-1CD9-2B96-F6D9-887B8A179EEB}"/>
              </a:ext>
            </a:extLst>
          </p:cNvPr>
          <p:cNvCxnSpPr>
            <a:cxnSpLocks/>
            <a:stCxn id="31" idx="3"/>
            <a:endCxn id="3175" idx="2"/>
          </p:cNvCxnSpPr>
          <p:nvPr/>
        </p:nvCxnSpPr>
        <p:spPr>
          <a:xfrm>
            <a:off x="6819487" y="1337842"/>
            <a:ext cx="1449385" cy="58701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58" name="Connettore 1 3157">
            <a:extLst>
              <a:ext uri="{FF2B5EF4-FFF2-40B4-BE49-F238E27FC236}">
                <a16:creationId xmlns:a16="http://schemas.microsoft.com/office/drawing/2014/main" id="{852421CE-3BCB-3D2F-939D-AA6F39C18635}"/>
              </a:ext>
            </a:extLst>
          </p:cNvPr>
          <p:cNvCxnSpPr>
            <a:cxnSpLocks/>
            <a:stCxn id="21" idx="6"/>
            <a:endCxn id="3151" idx="1"/>
          </p:cNvCxnSpPr>
          <p:nvPr/>
        </p:nvCxnSpPr>
        <p:spPr>
          <a:xfrm>
            <a:off x="6853694" y="1337843"/>
            <a:ext cx="1451482" cy="1203213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69" name="Connettore 1 3168">
            <a:extLst>
              <a:ext uri="{FF2B5EF4-FFF2-40B4-BE49-F238E27FC236}">
                <a16:creationId xmlns:a16="http://schemas.microsoft.com/office/drawing/2014/main" id="{F7E6DA4C-B6FD-BA21-0CE3-F76ECDCA808D}"/>
              </a:ext>
            </a:extLst>
          </p:cNvPr>
          <p:cNvCxnSpPr>
            <a:cxnSpLocks/>
            <a:stCxn id="31" idx="3"/>
            <a:endCxn id="3178" idx="2"/>
          </p:cNvCxnSpPr>
          <p:nvPr/>
        </p:nvCxnSpPr>
        <p:spPr>
          <a:xfrm>
            <a:off x="6819487" y="1337842"/>
            <a:ext cx="1438665" cy="1780916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B217A85A-BF33-4500-E4C5-C9381039DA8C}"/>
              </a:ext>
            </a:extLst>
          </p:cNvPr>
          <p:cNvGrpSpPr/>
          <p:nvPr/>
        </p:nvGrpSpPr>
        <p:grpSpPr>
          <a:xfrm>
            <a:off x="7230916" y="2919565"/>
            <a:ext cx="567315" cy="1214216"/>
            <a:chOff x="4150912" y="2897579"/>
            <a:chExt cx="567315" cy="1214216"/>
          </a:xfrm>
        </p:grpSpPr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71E4E5A2-7DF1-5110-B195-718BCF316CA5}"/>
                </a:ext>
              </a:extLst>
            </p:cNvPr>
            <p:cNvSpPr/>
            <p:nvPr/>
          </p:nvSpPr>
          <p:spPr>
            <a:xfrm>
              <a:off x="4150912" y="2923002"/>
              <a:ext cx="567315" cy="1188793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195" name="Elemento grafico 3194" descr="Filtro con riempimento a tinta unita">
              <a:extLst>
                <a:ext uri="{FF2B5EF4-FFF2-40B4-BE49-F238E27FC236}">
                  <a16:creationId xmlns:a16="http://schemas.microsoft.com/office/drawing/2014/main" id="{1AAF7979-0062-B174-BCE6-B24D1CFBE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50912" y="3182162"/>
              <a:ext cx="567315" cy="700546"/>
            </a:xfrm>
            <a:prstGeom prst="rect">
              <a:avLst/>
            </a:prstGeom>
          </p:spPr>
        </p:pic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00BC9D10-3DC6-1E1A-226F-C0811DE0A19E}"/>
                </a:ext>
              </a:extLst>
            </p:cNvPr>
            <p:cNvSpPr txBox="1"/>
            <p:nvPr/>
          </p:nvSpPr>
          <p:spPr>
            <a:xfrm>
              <a:off x="4275117" y="2897579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C138440F-4476-B09C-8EDC-7867DF306FFB}"/>
                </a:ext>
              </a:extLst>
            </p:cNvPr>
            <p:cNvSpPr txBox="1"/>
            <p:nvPr/>
          </p:nvSpPr>
          <p:spPr>
            <a:xfrm>
              <a:off x="4179113" y="3742463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0,4</a:t>
              </a:r>
            </a:p>
          </p:txBody>
        </p:sp>
      </p:grpSp>
      <p:grpSp>
        <p:nvGrpSpPr>
          <p:cNvPr id="1831" name="Gruppo 1830">
            <a:extLst>
              <a:ext uri="{FF2B5EF4-FFF2-40B4-BE49-F238E27FC236}">
                <a16:creationId xmlns:a16="http://schemas.microsoft.com/office/drawing/2014/main" id="{C29D0924-4F66-3D9C-7DBA-353EFA84E4B7}"/>
              </a:ext>
            </a:extLst>
          </p:cNvPr>
          <p:cNvGrpSpPr/>
          <p:nvPr/>
        </p:nvGrpSpPr>
        <p:grpSpPr>
          <a:xfrm>
            <a:off x="9379680" y="2917162"/>
            <a:ext cx="567315" cy="1214216"/>
            <a:chOff x="4150912" y="2897579"/>
            <a:chExt cx="567315" cy="1214216"/>
          </a:xfrm>
        </p:grpSpPr>
        <p:sp>
          <p:nvSpPr>
            <p:cNvPr id="1835" name="Rettangolo 1834">
              <a:extLst>
                <a:ext uri="{FF2B5EF4-FFF2-40B4-BE49-F238E27FC236}">
                  <a16:creationId xmlns:a16="http://schemas.microsoft.com/office/drawing/2014/main" id="{E0856DD6-842B-A13A-3062-933F63CE31A5}"/>
                </a:ext>
              </a:extLst>
            </p:cNvPr>
            <p:cNvSpPr/>
            <p:nvPr/>
          </p:nvSpPr>
          <p:spPr>
            <a:xfrm>
              <a:off x="4150912" y="2923002"/>
              <a:ext cx="567315" cy="1188793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832" name="Elemento grafico 1831" descr="Filtro con riempimento a tinta unita">
              <a:extLst>
                <a:ext uri="{FF2B5EF4-FFF2-40B4-BE49-F238E27FC236}">
                  <a16:creationId xmlns:a16="http://schemas.microsoft.com/office/drawing/2014/main" id="{79875235-4C15-53CF-B257-843C681E1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50912" y="3182162"/>
              <a:ext cx="567315" cy="700546"/>
            </a:xfrm>
            <a:prstGeom prst="rect">
              <a:avLst/>
            </a:prstGeom>
          </p:spPr>
        </p:pic>
        <p:sp>
          <p:nvSpPr>
            <p:cNvPr id="1833" name="CasellaDiTesto 1832">
              <a:extLst>
                <a:ext uri="{FF2B5EF4-FFF2-40B4-BE49-F238E27FC236}">
                  <a16:creationId xmlns:a16="http://schemas.microsoft.com/office/drawing/2014/main" id="{C6833EB0-078A-F0E8-4D51-97F24FFCB701}"/>
                </a:ext>
              </a:extLst>
            </p:cNvPr>
            <p:cNvSpPr txBox="1"/>
            <p:nvPr/>
          </p:nvSpPr>
          <p:spPr>
            <a:xfrm>
              <a:off x="4275117" y="2897579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834" name="CasellaDiTesto 1833">
              <a:extLst>
                <a:ext uri="{FF2B5EF4-FFF2-40B4-BE49-F238E27FC236}">
                  <a16:creationId xmlns:a16="http://schemas.microsoft.com/office/drawing/2014/main" id="{22D6C34C-36C7-9547-0263-34F03E3A08F7}"/>
                </a:ext>
              </a:extLst>
            </p:cNvPr>
            <p:cNvSpPr txBox="1"/>
            <p:nvPr/>
          </p:nvSpPr>
          <p:spPr>
            <a:xfrm>
              <a:off x="4179113" y="3742463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0,4</a:t>
              </a:r>
            </a:p>
          </p:txBody>
        </p:sp>
      </p:grpSp>
      <p:grpSp>
        <p:nvGrpSpPr>
          <p:cNvPr id="3409" name="Gruppo 3408">
            <a:extLst>
              <a:ext uri="{FF2B5EF4-FFF2-40B4-BE49-F238E27FC236}">
                <a16:creationId xmlns:a16="http://schemas.microsoft.com/office/drawing/2014/main" id="{57586C59-2F62-BC20-4DB5-800274C47E07}"/>
              </a:ext>
            </a:extLst>
          </p:cNvPr>
          <p:cNvGrpSpPr/>
          <p:nvPr/>
        </p:nvGrpSpPr>
        <p:grpSpPr>
          <a:xfrm>
            <a:off x="6467704" y="147860"/>
            <a:ext cx="2112435" cy="996254"/>
            <a:chOff x="6467704" y="147860"/>
            <a:chExt cx="2112435" cy="9962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94" name="CasellaDiTesto 3393">
                  <a:extLst>
                    <a:ext uri="{FF2B5EF4-FFF2-40B4-BE49-F238E27FC236}">
                      <a16:creationId xmlns:a16="http://schemas.microsoft.com/office/drawing/2014/main" id="{13904F40-B71B-8673-9139-4D071831AF78}"/>
                    </a:ext>
                  </a:extLst>
                </p:cNvPr>
                <p:cNvSpPr txBox="1"/>
                <p:nvPr/>
              </p:nvSpPr>
              <p:spPr>
                <a:xfrm>
                  <a:off x="6467704" y="147860"/>
                  <a:ext cx="2112435" cy="232756"/>
                </a:xfrm>
                <a:prstGeom prst="rect">
                  <a:avLst/>
                </a:prstGeom>
                <a:solidFill>
                  <a:srgbClr val="FFFF00">
                    <a:alpha val="23000"/>
                  </a:srgb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it-IT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</m:e>
                          <m:sub>
                            <m: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it-IT" sz="1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⁡(0,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sz="1400" dirty="0"/>
                </a:p>
              </p:txBody>
            </p:sp>
          </mc:Choice>
          <mc:Fallback xmlns="">
            <p:sp>
              <p:nvSpPr>
                <p:cNvPr id="3394" name="CasellaDiTesto 3393">
                  <a:extLst>
                    <a:ext uri="{FF2B5EF4-FFF2-40B4-BE49-F238E27FC236}">
                      <a16:creationId xmlns:a16="http://schemas.microsoft.com/office/drawing/2014/main" id="{13904F40-B71B-8673-9139-4D071831A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7704" y="147860"/>
                  <a:ext cx="2112435" cy="232756"/>
                </a:xfrm>
                <a:prstGeom prst="rect">
                  <a:avLst/>
                </a:prstGeom>
                <a:blipFill>
                  <a:blip r:embed="rId10"/>
                  <a:stretch>
                    <a:fillRect t="-5263" b="-31579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96" name="CasellaDiTesto 3395">
                  <a:extLst>
                    <a:ext uri="{FF2B5EF4-FFF2-40B4-BE49-F238E27FC236}">
                      <a16:creationId xmlns:a16="http://schemas.microsoft.com/office/drawing/2014/main" id="{5F094459-D233-4AAD-4890-6252B8D80DDB}"/>
                    </a:ext>
                  </a:extLst>
                </p:cNvPr>
                <p:cNvSpPr txBox="1"/>
                <p:nvPr/>
              </p:nvSpPr>
              <p:spPr>
                <a:xfrm>
                  <a:off x="7016541" y="462640"/>
                  <a:ext cx="1033103" cy="522835"/>
                </a:xfrm>
                <a:prstGeom prst="rect">
                  <a:avLst/>
                </a:prstGeom>
                <a:solidFill>
                  <a:srgbClr val="FFFF00">
                    <a:alpha val="23000"/>
                  </a:srgb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0,001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it-IT" sz="14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it-IT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3396" name="CasellaDiTesto 3395">
                  <a:extLst>
                    <a:ext uri="{FF2B5EF4-FFF2-40B4-BE49-F238E27FC236}">
                      <a16:creationId xmlns:a16="http://schemas.microsoft.com/office/drawing/2014/main" id="{5F094459-D233-4AAD-4890-6252B8D80D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6541" y="462640"/>
                  <a:ext cx="1033103" cy="522835"/>
                </a:xfrm>
                <a:prstGeom prst="rect">
                  <a:avLst/>
                </a:prstGeom>
                <a:blipFill>
                  <a:blip r:embed="rId11"/>
                  <a:stretch>
                    <a:fillRect l="-19512" t="-145238" r="-14634" b="-207143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98" name="Connettore 7 3397">
              <a:extLst>
                <a:ext uri="{FF2B5EF4-FFF2-40B4-BE49-F238E27FC236}">
                  <a16:creationId xmlns:a16="http://schemas.microsoft.com/office/drawing/2014/main" id="{4A81343D-81D9-2C1B-7548-983067CAE368}"/>
                </a:ext>
              </a:extLst>
            </p:cNvPr>
            <p:cNvCxnSpPr>
              <a:cxnSpLocks/>
              <a:stCxn id="3396" idx="3"/>
              <a:endCxn id="3149" idx="0"/>
            </p:cNvCxnSpPr>
            <p:nvPr/>
          </p:nvCxnSpPr>
          <p:spPr>
            <a:xfrm>
              <a:off x="8049644" y="724058"/>
              <a:ext cx="423209" cy="419174"/>
            </a:xfrm>
            <a:prstGeom prst="curvedConnector2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1" name="Connettore 7 3400">
              <a:extLst>
                <a:ext uri="{FF2B5EF4-FFF2-40B4-BE49-F238E27FC236}">
                  <a16:creationId xmlns:a16="http://schemas.microsoft.com/office/drawing/2014/main" id="{DEFF05A8-5C25-90DF-B4DD-61682CD43E0F}"/>
                </a:ext>
              </a:extLst>
            </p:cNvPr>
            <p:cNvCxnSpPr>
              <a:cxnSpLocks/>
              <a:stCxn id="3396" idx="1"/>
              <a:endCxn id="21" idx="0"/>
            </p:cNvCxnSpPr>
            <p:nvPr/>
          </p:nvCxnSpPr>
          <p:spPr>
            <a:xfrm rot="10800000" flipV="1">
              <a:off x="6659965" y="724058"/>
              <a:ext cx="356576" cy="420056"/>
            </a:xfrm>
            <a:prstGeom prst="curvedConnector2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5" name="Connettore 2 3404">
              <a:extLst>
                <a:ext uri="{FF2B5EF4-FFF2-40B4-BE49-F238E27FC236}">
                  <a16:creationId xmlns:a16="http://schemas.microsoft.com/office/drawing/2014/main" id="{924B2A2E-8F50-5B0A-1FB6-F22C284FF8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862" y="380616"/>
              <a:ext cx="110527" cy="659625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7" name="Connettore 2 3406">
              <a:extLst>
                <a:ext uri="{FF2B5EF4-FFF2-40B4-BE49-F238E27FC236}">
                  <a16:creationId xmlns:a16="http://schemas.microsoft.com/office/drawing/2014/main" id="{E8368226-25FC-7041-D9E4-6A5149B211E3}"/>
                </a:ext>
              </a:extLst>
            </p:cNvPr>
            <p:cNvCxnSpPr>
              <a:cxnSpLocks/>
            </p:cNvCxnSpPr>
            <p:nvPr/>
          </p:nvCxnSpPr>
          <p:spPr>
            <a:xfrm>
              <a:off x="8335177" y="377887"/>
              <a:ext cx="180732" cy="644818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11" name="Gruppo 3410">
            <a:extLst>
              <a:ext uri="{FF2B5EF4-FFF2-40B4-BE49-F238E27FC236}">
                <a16:creationId xmlns:a16="http://schemas.microsoft.com/office/drawing/2014/main" id="{F5880FD2-D372-66FA-EF35-E26DF926D824}"/>
              </a:ext>
            </a:extLst>
          </p:cNvPr>
          <p:cNvGrpSpPr/>
          <p:nvPr/>
        </p:nvGrpSpPr>
        <p:grpSpPr>
          <a:xfrm>
            <a:off x="7813337" y="6020654"/>
            <a:ext cx="2720211" cy="736420"/>
            <a:chOff x="7813337" y="6020654"/>
            <a:chExt cx="2720211" cy="7364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12" name="CasellaDiTesto 3411">
                  <a:extLst>
                    <a:ext uri="{FF2B5EF4-FFF2-40B4-BE49-F238E27FC236}">
                      <a16:creationId xmlns:a16="http://schemas.microsoft.com/office/drawing/2014/main" id="{BF548EF6-2FB4-597B-4B84-000D74E91759}"/>
                    </a:ext>
                  </a:extLst>
                </p:cNvPr>
                <p:cNvSpPr txBox="1"/>
                <p:nvPr/>
              </p:nvSpPr>
              <p:spPr>
                <a:xfrm>
                  <a:off x="7813337" y="6020654"/>
                  <a:ext cx="1949380" cy="736420"/>
                </a:xfrm>
                <a:prstGeom prst="rect">
                  <a:avLst/>
                </a:prstGeom>
                <a:solidFill>
                  <a:srgbClr val="FFFF00">
                    <a:alpha val="23000"/>
                  </a:srgbClr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𝑧𝑗</m:t>
                                </m:r>
                              </m:sup>
                            </m:sSup>
                          </m:num>
                          <m:den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𝑧𝑗</m:t>
                                    </m:r>
                                  </m:sup>
                                </m:sSup>
                              </m:e>
                            </m:nary>
                          </m:den>
                        </m:f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3412" name="CasellaDiTesto 3411">
                  <a:extLst>
                    <a:ext uri="{FF2B5EF4-FFF2-40B4-BE49-F238E27FC236}">
                      <a16:creationId xmlns:a16="http://schemas.microsoft.com/office/drawing/2014/main" id="{BF548EF6-2FB4-597B-4B84-000D74E917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3337" y="6020654"/>
                  <a:ext cx="1949380" cy="736420"/>
                </a:xfrm>
                <a:prstGeom prst="rect">
                  <a:avLst/>
                </a:prstGeom>
                <a:blipFill>
                  <a:blip r:embed="rId12"/>
                  <a:stretch>
                    <a:fillRect t="-10345" b="-84483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13" name="Connettore 7 3412">
              <a:extLst>
                <a:ext uri="{FF2B5EF4-FFF2-40B4-BE49-F238E27FC236}">
                  <a16:creationId xmlns:a16="http://schemas.microsoft.com/office/drawing/2014/main" id="{F55C39D5-C09A-A040-050E-0F7B36693AFA}"/>
                </a:ext>
              </a:extLst>
            </p:cNvPr>
            <p:cNvCxnSpPr>
              <a:stCxn id="3412" idx="3"/>
            </p:cNvCxnSpPr>
            <p:nvPr/>
          </p:nvCxnSpPr>
          <p:spPr>
            <a:xfrm flipV="1">
              <a:off x="9762717" y="6172001"/>
              <a:ext cx="770831" cy="216863"/>
            </a:xfrm>
            <a:prstGeom prst="curvedConnector3">
              <a:avLst>
                <a:gd name="adj1" fmla="val 46174"/>
              </a:avLst>
            </a:prstGeom>
            <a:ln w="127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A72A054-2F0E-4A92-6738-2B66727E3A92}"/>
              </a:ext>
            </a:extLst>
          </p:cNvPr>
          <p:cNvSpPr txBox="1"/>
          <p:nvPr/>
        </p:nvSpPr>
        <p:spPr>
          <a:xfrm>
            <a:off x="405063" y="495496"/>
            <a:ext cx="429162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1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architecture leads to relevant improvements with respect to previous models by incorporating </a:t>
            </a:r>
            <a:r>
              <a:rPr lang="it-IT" sz="11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Residual Blocks</a:t>
            </a:r>
            <a:r>
              <a:rPr lang="it-IT" sz="11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which help in training deeper networks effectively by mitigating the </a:t>
            </a:r>
            <a:r>
              <a:rPr lang="it-IT" sz="1100" b="0" i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vanishing gradient</a:t>
            </a:r>
            <a:r>
              <a:rPr lang="it-IT" sz="11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problem.</a:t>
            </a:r>
            <a:endParaRPr lang="it-IT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3B8B696-68EE-97C0-555B-910DEDD2F433}"/>
              </a:ext>
            </a:extLst>
          </p:cNvPr>
          <p:cNvSpPr txBox="1"/>
          <p:nvPr/>
        </p:nvSpPr>
        <p:spPr>
          <a:xfrm>
            <a:off x="405063" y="188904"/>
            <a:ext cx="3307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Residual Network 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it-IT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Definition</a:t>
            </a:r>
          </a:p>
        </p:txBody>
      </p:sp>
      <p:grpSp>
        <p:nvGrpSpPr>
          <p:cNvPr id="1815" name="Gruppo 1814">
            <a:extLst>
              <a:ext uri="{FF2B5EF4-FFF2-40B4-BE49-F238E27FC236}">
                <a16:creationId xmlns:a16="http://schemas.microsoft.com/office/drawing/2014/main" id="{38FEFCA7-5A19-BB8D-9067-AF99EC956BB6}"/>
              </a:ext>
            </a:extLst>
          </p:cNvPr>
          <p:cNvGrpSpPr/>
          <p:nvPr/>
        </p:nvGrpSpPr>
        <p:grpSpPr>
          <a:xfrm>
            <a:off x="1136739" y="2103988"/>
            <a:ext cx="1486822" cy="3650903"/>
            <a:chOff x="1467035" y="2023243"/>
            <a:chExt cx="2389918" cy="4207638"/>
          </a:xfrm>
        </p:grpSpPr>
        <p:grpSp>
          <p:nvGrpSpPr>
            <p:cNvPr id="1812" name="Gruppo 1811">
              <a:extLst>
                <a:ext uri="{FF2B5EF4-FFF2-40B4-BE49-F238E27FC236}">
                  <a16:creationId xmlns:a16="http://schemas.microsoft.com/office/drawing/2014/main" id="{2D6387E6-AAF9-B4CF-ED29-969953B76DFF}"/>
                </a:ext>
              </a:extLst>
            </p:cNvPr>
            <p:cNvGrpSpPr/>
            <p:nvPr/>
          </p:nvGrpSpPr>
          <p:grpSpPr>
            <a:xfrm>
              <a:off x="1467035" y="2023987"/>
              <a:ext cx="1980889" cy="4206894"/>
              <a:chOff x="1867875" y="2024731"/>
              <a:chExt cx="1980889" cy="4206894"/>
            </a:xfrm>
          </p:grpSpPr>
          <p:grpSp>
            <p:nvGrpSpPr>
              <p:cNvPr id="3204" name="Gruppo 3203">
                <a:extLst>
                  <a:ext uri="{FF2B5EF4-FFF2-40B4-BE49-F238E27FC236}">
                    <a16:creationId xmlns:a16="http://schemas.microsoft.com/office/drawing/2014/main" id="{48D83B06-6768-40C2-C6E6-93A9BC9FBC8D}"/>
                  </a:ext>
                </a:extLst>
              </p:cNvPr>
              <p:cNvGrpSpPr/>
              <p:nvPr/>
            </p:nvGrpSpPr>
            <p:grpSpPr>
              <a:xfrm>
                <a:off x="1867875" y="2025471"/>
                <a:ext cx="1821878" cy="4206154"/>
                <a:chOff x="5188564" y="596217"/>
                <a:chExt cx="995527" cy="5418667"/>
              </a:xfrm>
            </p:grpSpPr>
            <p:grpSp>
              <p:nvGrpSpPr>
                <p:cNvPr id="3160" name="Gruppo 3159">
                  <a:extLst>
                    <a:ext uri="{FF2B5EF4-FFF2-40B4-BE49-F238E27FC236}">
                      <a16:creationId xmlns:a16="http://schemas.microsoft.com/office/drawing/2014/main" id="{42EC7B95-3864-D185-E52B-F28C5FB6C5FF}"/>
                    </a:ext>
                  </a:extLst>
                </p:cNvPr>
                <p:cNvGrpSpPr/>
                <p:nvPr/>
              </p:nvGrpSpPr>
              <p:grpSpPr>
                <a:xfrm>
                  <a:off x="5237446" y="596217"/>
                  <a:ext cx="946645" cy="5418667"/>
                  <a:chOff x="-119638" y="3"/>
                  <a:chExt cx="946645" cy="5418667"/>
                </a:xfrm>
              </p:grpSpPr>
              <p:sp>
                <p:nvSpPr>
                  <p:cNvPr id="3161" name="Operazione manuale 3160">
                    <a:extLst>
                      <a:ext uri="{FF2B5EF4-FFF2-40B4-BE49-F238E27FC236}">
                        <a16:creationId xmlns:a16="http://schemas.microsoft.com/office/drawing/2014/main" id="{82861824-AF51-4585-858D-1F9C36BFDD2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-2415468" y="2295833"/>
                    <a:ext cx="5418667" cy="827007"/>
                  </a:xfrm>
                  <a:prstGeom prst="flowChartManualOperation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3175">
                    <a:solidFill>
                      <a:srgbClr val="92D050"/>
                    </a:solidFill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endParaRPr lang="it-IT" dirty="0">
                      <a:highlight>
                        <a:srgbClr val="FFFF00"/>
                      </a:highlight>
                    </a:endParaRPr>
                  </a:p>
                </p:txBody>
              </p:sp>
              <p:sp>
                <p:nvSpPr>
                  <p:cNvPr id="3162" name="Operazione manuale 4">
                    <a:extLst>
                      <a:ext uri="{FF2B5EF4-FFF2-40B4-BE49-F238E27FC236}">
                        <a16:creationId xmlns:a16="http://schemas.microsoft.com/office/drawing/2014/main" id="{BD917714-CBD3-333B-574D-A0CE683CB5FD}"/>
                      </a:ext>
                    </a:extLst>
                  </p:cNvPr>
                  <p:cNvSpPr txBox="1"/>
                  <p:nvPr/>
                </p:nvSpPr>
                <p:spPr>
                  <a:xfrm rot="21600000">
                    <a:off x="0" y="1083733"/>
                    <a:ext cx="827007" cy="3251201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39700" tIns="0" rIns="138906" bIns="0" numCol="1" spcCol="1270" anchor="ctr" anchorCtr="0">
                    <a:noAutofit/>
                  </a:bodyPr>
                  <a:lstStyle/>
                  <a:p>
                    <a:pPr marL="0" lvl="0" indent="0" algn="ctr" defTabSz="9779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it-IT" sz="2200" kern="1200" dirty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a:t>ciao</a:t>
                    </a:r>
                  </a:p>
                </p:txBody>
              </p:sp>
            </p:grpSp>
            <p:sp>
              <p:nvSpPr>
                <p:cNvPr id="3202" name="CasellaDiTesto 3201">
                  <a:extLst>
                    <a:ext uri="{FF2B5EF4-FFF2-40B4-BE49-F238E27FC236}">
                      <a16:creationId xmlns:a16="http://schemas.microsoft.com/office/drawing/2014/main" id="{99B65E3D-F4BB-85CF-583F-F415FB8E7D9B}"/>
                    </a:ext>
                  </a:extLst>
                </p:cNvPr>
                <p:cNvSpPr txBox="1"/>
                <p:nvPr/>
              </p:nvSpPr>
              <p:spPr>
                <a:xfrm rot="16200000">
                  <a:off x="4442275" y="3275805"/>
                  <a:ext cx="1660755" cy="1681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it-IT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Residual Block</a:t>
                  </a:r>
                  <a:endParaRPr lang="it-IT" sz="1400" b="0" i="0" u="none" strike="noStrike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163" name="Gruppo 3162">
                <a:extLst>
                  <a:ext uri="{FF2B5EF4-FFF2-40B4-BE49-F238E27FC236}">
                    <a16:creationId xmlns:a16="http://schemas.microsoft.com/office/drawing/2014/main" id="{91EB3735-91CB-8482-CEE7-F7921322A2AC}"/>
                  </a:ext>
                </a:extLst>
              </p:cNvPr>
              <p:cNvGrpSpPr/>
              <p:nvPr/>
            </p:nvGrpSpPr>
            <p:grpSpPr>
              <a:xfrm>
                <a:off x="2171861" y="2024731"/>
                <a:ext cx="1676903" cy="4206154"/>
                <a:chOff x="0" y="4"/>
                <a:chExt cx="916313" cy="5418667"/>
              </a:xfrm>
            </p:grpSpPr>
            <p:sp>
              <p:nvSpPr>
                <p:cNvPr id="3164" name="Operazione manuale 3163">
                  <a:extLst>
                    <a:ext uri="{FF2B5EF4-FFF2-40B4-BE49-F238E27FC236}">
                      <a16:creationId xmlns:a16="http://schemas.microsoft.com/office/drawing/2014/main" id="{879C7FED-9338-6C95-6C4E-A1EBE40AE0CF}"/>
                    </a:ext>
                  </a:extLst>
                </p:cNvPr>
                <p:cNvSpPr/>
                <p:nvPr/>
              </p:nvSpPr>
              <p:spPr>
                <a:xfrm rot="16200000">
                  <a:off x="-2206524" y="2295834"/>
                  <a:ext cx="5418667" cy="827007"/>
                </a:xfrm>
                <a:prstGeom prst="flowChartManualOperation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3175">
                  <a:solidFill>
                    <a:srgbClr val="92D050"/>
                  </a:solidFill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it-IT" dirty="0"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3165" name="Operazione manuale 4">
                  <a:extLst>
                    <a:ext uri="{FF2B5EF4-FFF2-40B4-BE49-F238E27FC236}">
                      <a16:creationId xmlns:a16="http://schemas.microsoft.com/office/drawing/2014/main" id="{9981956C-E825-1C22-E28D-136536CEF2CE}"/>
                    </a:ext>
                  </a:extLst>
                </p:cNvPr>
                <p:cNvSpPr txBox="1"/>
                <p:nvPr/>
              </p:nvSpPr>
              <p:spPr>
                <a:xfrm>
                  <a:off x="0" y="1083733"/>
                  <a:ext cx="827007" cy="32512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39700" tIns="0" rIns="138906" bIns="0" numCol="1" spcCol="1270" anchor="ctr" anchorCtr="0">
                  <a:noAutofit/>
                </a:bodyPr>
                <a:lstStyle/>
                <a:p>
                  <a:pPr marL="0" lvl="0" indent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it-IT" sz="2200" kern="1200" dirty="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rPr>
                    <a:t>ciao</a:t>
                  </a:r>
                </a:p>
              </p:txBody>
            </p:sp>
          </p:grpSp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FAFB71B3-E1AB-C16D-3BAD-3DD1EBFA5CC6}"/>
                  </a:ext>
                </a:extLst>
              </p:cNvPr>
              <p:cNvSpPr txBox="1"/>
              <p:nvPr/>
            </p:nvSpPr>
            <p:spPr>
              <a:xfrm rot="16200000">
                <a:off x="1806563" y="4016842"/>
                <a:ext cx="12891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it-IT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Residual Block</a:t>
                </a:r>
                <a:endParaRPr lang="it-IT" sz="1400" b="0" i="0" u="none" strike="noStrike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813" name="Operazione manuale 1812">
              <a:extLst>
                <a:ext uri="{FF2B5EF4-FFF2-40B4-BE49-F238E27FC236}">
                  <a16:creationId xmlns:a16="http://schemas.microsoft.com/office/drawing/2014/main" id="{6078890C-D53B-1A4A-5340-4479A280FCAB}"/>
                </a:ext>
              </a:extLst>
            </p:cNvPr>
            <p:cNvSpPr/>
            <p:nvPr/>
          </p:nvSpPr>
          <p:spPr>
            <a:xfrm rot="16200000">
              <a:off x="997142" y="3369586"/>
              <a:ext cx="4206154" cy="1513468"/>
            </a:xfrm>
            <a:prstGeom prst="flowChartManualOperation">
              <a:avLst/>
            </a:prstGeom>
            <a:solidFill>
              <a:srgbClr val="00B0F0">
                <a:alpha val="23000"/>
              </a:srgbClr>
            </a:solidFill>
            <a:ln w="3175">
              <a:solidFill>
                <a:srgbClr val="92D0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 dirty="0">
                <a:highlight>
                  <a:srgbClr val="FFFF00"/>
                </a:highlight>
              </a:endParaRPr>
            </a:p>
          </p:txBody>
        </p:sp>
        <p:sp>
          <p:nvSpPr>
            <p:cNvPr id="1814" name="CasellaDiTesto 1813">
              <a:extLst>
                <a:ext uri="{FF2B5EF4-FFF2-40B4-BE49-F238E27FC236}">
                  <a16:creationId xmlns:a16="http://schemas.microsoft.com/office/drawing/2014/main" id="{A51153F0-A9A0-0189-2530-A267FAAEF465}"/>
                </a:ext>
              </a:extLst>
            </p:cNvPr>
            <p:cNvSpPr txBox="1"/>
            <p:nvPr/>
          </p:nvSpPr>
          <p:spPr>
            <a:xfrm rot="16200000">
              <a:off x="1767956" y="4016098"/>
              <a:ext cx="12923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it-IT" sz="1400" b="0" i="0" u="none" strike="noStrike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lang="it-IT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axPooling2D</a:t>
              </a:r>
              <a:endParaRPr lang="it-IT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16" name="Gruppo 1815">
            <a:extLst>
              <a:ext uri="{FF2B5EF4-FFF2-40B4-BE49-F238E27FC236}">
                <a16:creationId xmlns:a16="http://schemas.microsoft.com/office/drawing/2014/main" id="{694377A0-BDDC-0895-6ADA-666605B73F2E}"/>
              </a:ext>
            </a:extLst>
          </p:cNvPr>
          <p:cNvGrpSpPr/>
          <p:nvPr/>
        </p:nvGrpSpPr>
        <p:grpSpPr>
          <a:xfrm>
            <a:off x="2217053" y="2103349"/>
            <a:ext cx="1486821" cy="3650898"/>
            <a:chOff x="1487171" y="2023248"/>
            <a:chExt cx="2389916" cy="4207633"/>
          </a:xfrm>
        </p:grpSpPr>
        <p:grpSp>
          <p:nvGrpSpPr>
            <p:cNvPr id="1817" name="Gruppo 1816">
              <a:extLst>
                <a:ext uri="{FF2B5EF4-FFF2-40B4-BE49-F238E27FC236}">
                  <a16:creationId xmlns:a16="http://schemas.microsoft.com/office/drawing/2014/main" id="{C82135D7-C31E-177C-D3D7-AC5EA8874B09}"/>
                </a:ext>
              </a:extLst>
            </p:cNvPr>
            <p:cNvGrpSpPr/>
            <p:nvPr/>
          </p:nvGrpSpPr>
          <p:grpSpPr>
            <a:xfrm>
              <a:off x="1487171" y="2023985"/>
              <a:ext cx="1980887" cy="4206896"/>
              <a:chOff x="1888011" y="2024729"/>
              <a:chExt cx="1980887" cy="4206896"/>
            </a:xfrm>
          </p:grpSpPr>
          <p:grpSp>
            <p:nvGrpSpPr>
              <p:cNvPr id="1820" name="Gruppo 1819">
                <a:extLst>
                  <a:ext uri="{FF2B5EF4-FFF2-40B4-BE49-F238E27FC236}">
                    <a16:creationId xmlns:a16="http://schemas.microsoft.com/office/drawing/2014/main" id="{B1C0D86F-5C94-D74C-E261-649C20A73131}"/>
                  </a:ext>
                </a:extLst>
              </p:cNvPr>
              <p:cNvGrpSpPr/>
              <p:nvPr/>
            </p:nvGrpSpPr>
            <p:grpSpPr>
              <a:xfrm>
                <a:off x="1888011" y="2025471"/>
                <a:ext cx="1801744" cy="4206154"/>
                <a:chOff x="5199566" y="596217"/>
                <a:chExt cx="984525" cy="5418667"/>
              </a:xfrm>
            </p:grpSpPr>
            <p:grpSp>
              <p:nvGrpSpPr>
                <p:cNvPr id="1825" name="Gruppo 1824">
                  <a:extLst>
                    <a:ext uri="{FF2B5EF4-FFF2-40B4-BE49-F238E27FC236}">
                      <a16:creationId xmlns:a16="http://schemas.microsoft.com/office/drawing/2014/main" id="{C7C66B2A-B5F6-92CD-CB38-EB58EABEFF43}"/>
                    </a:ext>
                  </a:extLst>
                </p:cNvPr>
                <p:cNvGrpSpPr/>
                <p:nvPr/>
              </p:nvGrpSpPr>
              <p:grpSpPr>
                <a:xfrm>
                  <a:off x="5237446" y="596217"/>
                  <a:ext cx="946645" cy="5418667"/>
                  <a:chOff x="-119638" y="3"/>
                  <a:chExt cx="946645" cy="5418667"/>
                </a:xfrm>
              </p:grpSpPr>
              <p:sp>
                <p:nvSpPr>
                  <p:cNvPr id="1827" name="Operazione manuale 1826">
                    <a:extLst>
                      <a:ext uri="{FF2B5EF4-FFF2-40B4-BE49-F238E27FC236}">
                        <a16:creationId xmlns:a16="http://schemas.microsoft.com/office/drawing/2014/main" id="{D8306933-43F7-BFF8-4DB2-A75312E1B0E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-2415468" y="2295833"/>
                    <a:ext cx="5418667" cy="827007"/>
                  </a:xfrm>
                  <a:prstGeom prst="flowChartManualOperation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3175">
                    <a:solidFill>
                      <a:srgbClr val="92D050"/>
                    </a:solidFill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endParaRPr lang="it-IT" dirty="0">
                      <a:highlight>
                        <a:srgbClr val="FFFF00"/>
                      </a:highlight>
                    </a:endParaRPr>
                  </a:p>
                </p:txBody>
              </p:sp>
              <p:sp>
                <p:nvSpPr>
                  <p:cNvPr id="1828" name="Operazione manuale 4">
                    <a:extLst>
                      <a:ext uri="{FF2B5EF4-FFF2-40B4-BE49-F238E27FC236}">
                        <a16:creationId xmlns:a16="http://schemas.microsoft.com/office/drawing/2014/main" id="{EC84D1CD-51CB-A450-5B6B-5096DDEAAC41}"/>
                      </a:ext>
                    </a:extLst>
                  </p:cNvPr>
                  <p:cNvSpPr txBox="1"/>
                  <p:nvPr/>
                </p:nvSpPr>
                <p:spPr>
                  <a:xfrm rot="21600000">
                    <a:off x="0" y="1083733"/>
                    <a:ext cx="827007" cy="3251201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39700" tIns="0" rIns="138906" bIns="0" numCol="1" spcCol="1270" anchor="ctr" anchorCtr="0">
                    <a:noAutofit/>
                  </a:bodyPr>
                  <a:lstStyle/>
                  <a:p>
                    <a:pPr marL="0" lvl="0" indent="0" algn="ctr" defTabSz="9779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it-IT" sz="2200" kern="1200" dirty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a:t>ciao</a:t>
                    </a:r>
                  </a:p>
                </p:txBody>
              </p:sp>
            </p:grpSp>
            <p:sp>
              <p:nvSpPr>
                <p:cNvPr id="1826" name="CasellaDiTesto 1825">
                  <a:extLst>
                    <a:ext uri="{FF2B5EF4-FFF2-40B4-BE49-F238E27FC236}">
                      <a16:creationId xmlns:a16="http://schemas.microsoft.com/office/drawing/2014/main" id="{9C2A738A-5DF4-E791-8BBD-560065A3603D}"/>
                    </a:ext>
                  </a:extLst>
                </p:cNvPr>
                <p:cNvSpPr txBox="1"/>
                <p:nvPr/>
              </p:nvSpPr>
              <p:spPr>
                <a:xfrm rot="16200000">
                  <a:off x="4453277" y="3275805"/>
                  <a:ext cx="1660755" cy="1681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it-IT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Residual Block</a:t>
                  </a:r>
                  <a:endParaRPr lang="it-IT" sz="1400" b="0" i="0" u="none" strike="noStrike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821" name="Gruppo 1820">
                <a:extLst>
                  <a:ext uri="{FF2B5EF4-FFF2-40B4-BE49-F238E27FC236}">
                    <a16:creationId xmlns:a16="http://schemas.microsoft.com/office/drawing/2014/main" id="{ADD63002-2B6A-8C00-B617-A8D3721C69C3}"/>
                  </a:ext>
                </a:extLst>
              </p:cNvPr>
              <p:cNvGrpSpPr/>
              <p:nvPr/>
            </p:nvGrpSpPr>
            <p:grpSpPr>
              <a:xfrm>
                <a:off x="2171861" y="2024729"/>
                <a:ext cx="1697037" cy="4206154"/>
                <a:chOff x="0" y="2"/>
                <a:chExt cx="927315" cy="5418667"/>
              </a:xfrm>
            </p:grpSpPr>
            <p:sp>
              <p:nvSpPr>
                <p:cNvPr id="1823" name="Operazione manuale 1822">
                  <a:extLst>
                    <a:ext uri="{FF2B5EF4-FFF2-40B4-BE49-F238E27FC236}">
                      <a16:creationId xmlns:a16="http://schemas.microsoft.com/office/drawing/2014/main" id="{FF519623-6FA8-5AE6-7AB8-748DCD039520}"/>
                    </a:ext>
                  </a:extLst>
                </p:cNvPr>
                <p:cNvSpPr/>
                <p:nvPr/>
              </p:nvSpPr>
              <p:spPr>
                <a:xfrm rot="16200000">
                  <a:off x="-2195522" y="2295832"/>
                  <a:ext cx="5418667" cy="827007"/>
                </a:xfrm>
                <a:prstGeom prst="flowChartManualOperation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3175">
                  <a:solidFill>
                    <a:srgbClr val="92D050"/>
                  </a:solidFill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it-IT" dirty="0"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1824" name="Operazione manuale 4">
                  <a:extLst>
                    <a:ext uri="{FF2B5EF4-FFF2-40B4-BE49-F238E27FC236}">
                      <a16:creationId xmlns:a16="http://schemas.microsoft.com/office/drawing/2014/main" id="{2A180561-95A2-65E7-0C0D-3E2F2FB7ED03}"/>
                    </a:ext>
                  </a:extLst>
                </p:cNvPr>
                <p:cNvSpPr txBox="1"/>
                <p:nvPr/>
              </p:nvSpPr>
              <p:spPr>
                <a:xfrm>
                  <a:off x="0" y="1083733"/>
                  <a:ext cx="827007" cy="32512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39700" tIns="0" rIns="138906" bIns="0" numCol="1" spcCol="1270" anchor="ctr" anchorCtr="0">
                  <a:noAutofit/>
                </a:bodyPr>
                <a:lstStyle/>
                <a:p>
                  <a:pPr marL="0" lvl="0" indent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it-IT" sz="2200" kern="1200" dirty="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rPr>
                    <a:t>ciao</a:t>
                  </a:r>
                </a:p>
              </p:txBody>
            </p:sp>
          </p:grpSp>
          <p:sp>
            <p:nvSpPr>
              <p:cNvPr id="1822" name="CasellaDiTesto 1821">
                <a:extLst>
                  <a:ext uri="{FF2B5EF4-FFF2-40B4-BE49-F238E27FC236}">
                    <a16:creationId xmlns:a16="http://schemas.microsoft.com/office/drawing/2014/main" id="{0371DD8D-B117-9112-444A-B779451B7E30}"/>
                  </a:ext>
                </a:extLst>
              </p:cNvPr>
              <p:cNvSpPr txBox="1"/>
              <p:nvPr/>
            </p:nvSpPr>
            <p:spPr>
              <a:xfrm rot="16200000">
                <a:off x="1806563" y="4016842"/>
                <a:ext cx="12891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it-IT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Residual Block</a:t>
                </a:r>
                <a:endParaRPr lang="it-IT" sz="1400" b="0" i="0" u="none" strike="noStrike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818" name="Operazione manuale 1817">
              <a:extLst>
                <a:ext uri="{FF2B5EF4-FFF2-40B4-BE49-F238E27FC236}">
                  <a16:creationId xmlns:a16="http://schemas.microsoft.com/office/drawing/2014/main" id="{5DE8119F-F569-597D-B7F8-EB073A3E2AEA}"/>
                </a:ext>
              </a:extLst>
            </p:cNvPr>
            <p:cNvSpPr/>
            <p:nvPr/>
          </p:nvSpPr>
          <p:spPr>
            <a:xfrm rot="16200000">
              <a:off x="1017276" y="3369590"/>
              <a:ext cx="4206154" cy="1513469"/>
            </a:xfrm>
            <a:prstGeom prst="flowChartManualOperation">
              <a:avLst/>
            </a:prstGeom>
            <a:solidFill>
              <a:srgbClr val="00B0F0">
                <a:alpha val="23000"/>
              </a:srgbClr>
            </a:solidFill>
            <a:ln w="3175">
              <a:solidFill>
                <a:srgbClr val="92D0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 dirty="0">
                <a:highlight>
                  <a:srgbClr val="FFFF00"/>
                </a:highlight>
              </a:endParaRPr>
            </a:p>
          </p:txBody>
        </p:sp>
        <p:sp>
          <p:nvSpPr>
            <p:cNvPr id="1819" name="CasellaDiTesto 1818">
              <a:extLst>
                <a:ext uri="{FF2B5EF4-FFF2-40B4-BE49-F238E27FC236}">
                  <a16:creationId xmlns:a16="http://schemas.microsoft.com/office/drawing/2014/main" id="{10E9C80D-ED85-9733-40D1-A5210AD4ABAD}"/>
                </a:ext>
              </a:extLst>
            </p:cNvPr>
            <p:cNvSpPr txBox="1"/>
            <p:nvPr/>
          </p:nvSpPr>
          <p:spPr>
            <a:xfrm rot="16200000">
              <a:off x="1767956" y="4016098"/>
              <a:ext cx="12923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it-IT" sz="1400" b="0" i="0" u="none" strike="noStrike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lang="it-IT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axPooling2D</a:t>
              </a:r>
              <a:endParaRPr lang="it-IT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29" name="Gruppo 1828">
            <a:extLst>
              <a:ext uri="{FF2B5EF4-FFF2-40B4-BE49-F238E27FC236}">
                <a16:creationId xmlns:a16="http://schemas.microsoft.com/office/drawing/2014/main" id="{DADCC0D7-A330-E888-50DB-E23C8555B30A}"/>
              </a:ext>
            </a:extLst>
          </p:cNvPr>
          <p:cNvGrpSpPr/>
          <p:nvPr/>
        </p:nvGrpSpPr>
        <p:grpSpPr>
          <a:xfrm>
            <a:off x="3356216" y="2102063"/>
            <a:ext cx="1499347" cy="3650899"/>
            <a:chOff x="1487171" y="2023247"/>
            <a:chExt cx="2410050" cy="4207634"/>
          </a:xfrm>
        </p:grpSpPr>
        <p:grpSp>
          <p:nvGrpSpPr>
            <p:cNvPr id="1830" name="Gruppo 1829">
              <a:extLst>
                <a:ext uri="{FF2B5EF4-FFF2-40B4-BE49-F238E27FC236}">
                  <a16:creationId xmlns:a16="http://schemas.microsoft.com/office/drawing/2014/main" id="{7B60BBF2-7336-4A13-2AA9-0625BF68399A}"/>
                </a:ext>
              </a:extLst>
            </p:cNvPr>
            <p:cNvGrpSpPr/>
            <p:nvPr/>
          </p:nvGrpSpPr>
          <p:grpSpPr>
            <a:xfrm>
              <a:off x="1487171" y="2023984"/>
              <a:ext cx="1960753" cy="4206897"/>
              <a:chOff x="1888011" y="2024728"/>
              <a:chExt cx="1960753" cy="4206897"/>
            </a:xfrm>
          </p:grpSpPr>
          <p:grpSp>
            <p:nvGrpSpPr>
              <p:cNvPr id="1840" name="Gruppo 1839">
                <a:extLst>
                  <a:ext uri="{FF2B5EF4-FFF2-40B4-BE49-F238E27FC236}">
                    <a16:creationId xmlns:a16="http://schemas.microsoft.com/office/drawing/2014/main" id="{DB4FC47A-D0DD-1571-6AA6-6D7BC67378A0}"/>
                  </a:ext>
                </a:extLst>
              </p:cNvPr>
              <p:cNvGrpSpPr/>
              <p:nvPr/>
            </p:nvGrpSpPr>
            <p:grpSpPr>
              <a:xfrm>
                <a:off x="1888011" y="2025471"/>
                <a:ext cx="1801744" cy="4206154"/>
                <a:chOff x="5199566" y="596217"/>
                <a:chExt cx="984525" cy="5418667"/>
              </a:xfrm>
            </p:grpSpPr>
            <p:grpSp>
              <p:nvGrpSpPr>
                <p:cNvPr id="3212" name="Gruppo 3211">
                  <a:extLst>
                    <a:ext uri="{FF2B5EF4-FFF2-40B4-BE49-F238E27FC236}">
                      <a16:creationId xmlns:a16="http://schemas.microsoft.com/office/drawing/2014/main" id="{2306392A-D87F-D5D2-B795-61CDC652D013}"/>
                    </a:ext>
                  </a:extLst>
                </p:cNvPr>
                <p:cNvGrpSpPr/>
                <p:nvPr/>
              </p:nvGrpSpPr>
              <p:grpSpPr>
                <a:xfrm>
                  <a:off x="5237446" y="596217"/>
                  <a:ext cx="946645" cy="5418667"/>
                  <a:chOff x="-119638" y="3"/>
                  <a:chExt cx="946645" cy="5418667"/>
                </a:xfrm>
              </p:grpSpPr>
              <p:sp>
                <p:nvSpPr>
                  <p:cNvPr id="3232" name="Operazione manuale 3231">
                    <a:extLst>
                      <a:ext uri="{FF2B5EF4-FFF2-40B4-BE49-F238E27FC236}">
                        <a16:creationId xmlns:a16="http://schemas.microsoft.com/office/drawing/2014/main" id="{B595FDF5-33EF-FBB8-0C02-D9B13C7C273E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-2415468" y="2295833"/>
                    <a:ext cx="5418667" cy="827007"/>
                  </a:xfrm>
                  <a:prstGeom prst="flowChartManualOperation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3175">
                    <a:solidFill>
                      <a:srgbClr val="92D050"/>
                    </a:solidFill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endParaRPr lang="it-IT" dirty="0">
                      <a:highlight>
                        <a:srgbClr val="FFFF00"/>
                      </a:highlight>
                    </a:endParaRPr>
                  </a:p>
                </p:txBody>
              </p:sp>
              <p:sp>
                <p:nvSpPr>
                  <p:cNvPr id="3393" name="Operazione manuale 4">
                    <a:extLst>
                      <a:ext uri="{FF2B5EF4-FFF2-40B4-BE49-F238E27FC236}">
                        <a16:creationId xmlns:a16="http://schemas.microsoft.com/office/drawing/2014/main" id="{758351DE-1268-B349-FF0E-680352E1FFD5}"/>
                      </a:ext>
                    </a:extLst>
                  </p:cNvPr>
                  <p:cNvSpPr txBox="1"/>
                  <p:nvPr/>
                </p:nvSpPr>
                <p:spPr>
                  <a:xfrm rot="21600000">
                    <a:off x="0" y="1083733"/>
                    <a:ext cx="827007" cy="3251201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39700" tIns="0" rIns="138906" bIns="0" numCol="1" spcCol="1270" anchor="ctr" anchorCtr="0">
                    <a:noAutofit/>
                  </a:bodyPr>
                  <a:lstStyle/>
                  <a:p>
                    <a:pPr marL="0" lvl="0" indent="0" algn="ctr" defTabSz="9779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it-IT" sz="2200" kern="1200" dirty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a:t>ciao</a:t>
                    </a:r>
                  </a:p>
                </p:txBody>
              </p:sp>
            </p:grpSp>
            <p:sp>
              <p:nvSpPr>
                <p:cNvPr id="3230" name="CasellaDiTesto 3229">
                  <a:extLst>
                    <a:ext uri="{FF2B5EF4-FFF2-40B4-BE49-F238E27FC236}">
                      <a16:creationId xmlns:a16="http://schemas.microsoft.com/office/drawing/2014/main" id="{A5B2296D-17C2-98D2-AA96-9138ABD35948}"/>
                    </a:ext>
                  </a:extLst>
                </p:cNvPr>
                <p:cNvSpPr txBox="1"/>
                <p:nvPr/>
              </p:nvSpPr>
              <p:spPr>
                <a:xfrm rot="16200000">
                  <a:off x="4453277" y="3275805"/>
                  <a:ext cx="1660755" cy="1681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it-IT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Residual Block</a:t>
                  </a:r>
                  <a:endParaRPr lang="it-IT" sz="1400" b="0" i="0" u="none" strike="noStrike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841" name="Gruppo 1840">
                <a:extLst>
                  <a:ext uri="{FF2B5EF4-FFF2-40B4-BE49-F238E27FC236}">
                    <a16:creationId xmlns:a16="http://schemas.microsoft.com/office/drawing/2014/main" id="{C0B76115-4C63-829A-4123-0106E595C157}"/>
                  </a:ext>
                </a:extLst>
              </p:cNvPr>
              <p:cNvGrpSpPr/>
              <p:nvPr/>
            </p:nvGrpSpPr>
            <p:grpSpPr>
              <a:xfrm>
                <a:off x="2171861" y="2024728"/>
                <a:ext cx="1676903" cy="4206154"/>
                <a:chOff x="0" y="1"/>
                <a:chExt cx="916313" cy="5418667"/>
              </a:xfrm>
            </p:grpSpPr>
            <p:sp>
              <p:nvSpPr>
                <p:cNvPr id="3210" name="Operazione manuale 3209">
                  <a:extLst>
                    <a:ext uri="{FF2B5EF4-FFF2-40B4-BE49-F238E27FC236}">
                      <a16:creationId xmlns:a16="http://schemas.microsoft.com/office/drawing/2014/main" id="{8873C3C2-0256-9580-6B5C-F1686D2365D2}"/>
                    </a:ext>
                  </a:extLst>
                </p:cNvPr>
                <p:cNvSpPr/>
                <p:nvPr/>
              </p:nvSpPr>
              <p:spPr>
                <a:xfrm rot="16200000">
                  <a:off x="-2206524" y="2295831"/>
                  <a:ext cx="5418667" cy="827007"/>
                </a:xfrm>
                <a:prstGeom prst="flowChartManualOperation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3175">
                  <a:solidFill>
                    <a:srgbClr val="92D050"/>
                  </a:solidFill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it-IT" dirty="0"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3211" name="Operazione manuale 4">
                  <a:extLst>
                    <a:ext uri="{FF2B5EF4-FFF2-40B4-BE49-F238E27FC236}">
                      <a16:creationId xmlns:a16="http://schemas.microsoft.com/office/drawing/2014/main" id="{BD730CC0-D037-074B-BCED-5701A2DE632C}"/>
                    </a:ext>
                  </a:extLst>
                </p:cNvPr>
                <p:cNvSpPr txBox="1"/>
                <p:nvPr/>
              </p:nvSpPr>
              <p:spPr>
                <a:xfrm>
                  <a:off x="0" y="1083733"/>
                  <a:ext cx="827007" cy="32512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39700" tIns="0" rIns="138906" bIns="0" numCol="1" spcCol="1270" anchor="ctr" anchorCtr="0">
                  <a:noAutofit/>
                </a:bodyPr>
                <a:lstStyle/>
                <a:p>
                  <a:pPr marL="0" lvl="0" indent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it-IT" sz="2200" kern="1200" dirty="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rPr>
                    <a:t>ciao</a:t>
                  </a:r>
                </a:p>
              </p:txBody>
            </p:sp>
          </p:grpSp>
          <p:sp>
            <p:nvSpPr>
              <p:cNvPr id="1842" name="CasellaDiTesto 1841">
                <a:extLst>
                  <a:ext uri="{FF2B5EF4-FFF2-40B4-BE49-F238E27FC236}">
                    <a16:creationId xmlns:a16="http://schemas.microsoft.com/office/drawing/2014/main" id="{B5E79A43-DF19-89CF-277B-AEEC006F0C37}"/>
                  </a:ext>
                </a:extLst>
              </p:cNvPr>
              <p:cNvSpPr txBox="1"/>
              <p:nvPr/>
            </p:nvSpPr>
            <p:spPr>
              <a:xfrm rot="16200000">
                <a:off x="1806563" y="4016842"/>
                <a:ext cx="12891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it-IT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Residual Block</a:t>
                </a:r>
                <a:endParaRPr lang="it-IT" sz="1400" b="0" i="0" u="none" strike="noStrike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836" name="Operazione manuale 1835">
              <a:extLst>
                <a:ext uri="{FF2B5EF4-FFF2-40B4-BE49-F238E27FC236}">
                  <a16:creationId xmlns:a16="http://schemas.microsoft.com/office/drawing/2014/main" id="{989E733D-C862-415C-36FF-60DE76BBC440}"/>
                </a:ext>
              </a:extLst>
            </p:cNvPr>
            <p:cNvSpPr/>
            <p:nvPr/>
          </p:nvSpPr>
          <p:spPr>
            <a:xfrm rot="16200000">
              <a:off x="1037410" y="3369590"/>
              <a:ext cx="4206154" cy="1513468"/>
            </a:xfrm>
            <a:prstGeom prst="flowChartManualOperation">
              <a:avLst/>
            </a:prstGeom>
            <a:solidFill>
              <a:srgbClr val="00B0F0">
                <a:alpha val="23000"/>
              </a:srgbClr>
            </a:solidFill>
            <a:ln w="3175">
              <a:solidFill>
                <a:srgbClr val="92D0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 dirty="0">
                <a:highlight>
                  <a:srgbClr val="FFFF00"/>
                </a:highlight>
              </a:endParaRPr>
            </a:p>
          </p:txBody>
        </p:sp>
        <p:sp>
          <p:nvSpPr>
            <p:cNvPr id="1839" name="CasellaDiTesto 1838">
              <a:extLst>
                <a:ext uri="{FF2B5EF4-FFF2-40B4-BE49-F238E27FC236}">
                  <a16:creationId xmlns:a16="http://schemas.microsoft.com/office/drawing/2014/main" id="{6901803B-B500-1BC3-A629-B6EB43B7198D}"/>
                </a:ext>
              </a:extLst>
            </p:cNvPr>
            <p:cNvSpPr txBox="1"/>
            <p:nvPr/>
          </p:nvSpPr>
          <p:spPr>
            <a:xfrm rot="16200000">
              <a:off x="1767956" y="4016098"/>
              <a:ext cx="12923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it-IT" sz="1400" b="0" i="0" u="none" strike="noStrike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lang="it-IT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axPooling2D</a:t>
              </a:r>
              <a:endParaRPr lang="it-IT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95" name="Gruppo 3394">
            <a:extLst>
              <a:ext uri="{FF2B5EF4-FFF2-40B4-BE49-F238E27FC236}">
                <a16:creationId xmlns:a16="http://schemas.microsoft.com/office/drawing/2014/main" id="{3495BA60-294B-6405-5575-C34645DBD6E1}"/>
              </a:ext>
            </a:extLst>
          </p:cNvPr>
          <p:cNvGrpSpPr/>
          <p:nvPr/>
        </p:nvGrpSpPr>
        <p:grpSpPr>
          <a:xfrm>
            <a:off x="4499179" y="2105058"/>
            <a:ext cx="1461769" cy="3650898"/>
            <a:chOff x="1487171" y="2023248"/>
            <a:chExt cx="2349648" cy="4207633"/>
          </a:xfrm>
        </p:grpSpPr>
        <p:grpSp>
          <p:nvGrpSpPr>
            <p:cNvPr id="3397" name="Gruppo 3396">
              <a:extLst>
                <a:ext uri="{FF2B5EF4-FFF2-40B4-BE49-F238E27FC236}">
                  <a16:creationId xmlns:a16="http://schemas.microsoft.com/office/drawing/2014/main" id="{3DF98DC0-7F57-1C66-C5A5-D39983A43F35}"/>
                </a:ext>
              </a:extLst>
            </p:cNvPr>
            <p:cNvGrpSpPr/>
            <p:nvPr/>
          </p:nvGrpSpPr>
          <p:grpSpPr>
            <a:xfrm>
              <a:off x="1487171" y="2023985"/>
              <a:ext cx="1960753" cy="4206896"/>
              <a:chOff x="1888011" y="2024729"/>
              <a:chExt cx="1960753" cy="4206896"/>
            </a:xfrm>
          </p:grpSpPr>
          <p:grpSp>
            <p:nvGrpSpPr>
              <p:cNvPr id="3402" name="Gruppo 3401">
                <a:extLst>
                  <a:ext uri="{FF2B5EF4-FFF2-40B4-BE49-F238E27FC236}">
                    <a16:creationId xmlns:a16="http://schemas.microsoft.com/office/drawing/2014/main" id="{09DC6490-30AD-2800-B9B4-78DB50D5C8B4}"/>
                  </a:ext>
                </a:extLst>
              </p:cNvPr>
              <p:cNvGrpSpPr/>
              <p:nvPr/>
            </p:nvGrpSpPr>
            <p:grpSpPr>
              <a:xfrm>
                <a:off x="1888011" y="2025471"/>
                <a:ext cx="1801744" cy="4206154"/>
                <a:chOff x="5199566" y="596217"/>
                <a:chExt cx="984525" cy="5418667"/>
              </a:xfrm>
            </p:grpSpPr>
            <p:grpSp>
              <p:nvGrpSpPr>
                <p:cNvPr id="3410" name="Gruppo 3409">
                  <a:extLst>
                    <a:ext uri="{FF2B5EF4-FFF2-40B4-BE49-F238E27FC236}">
                      <a16:creationId xmlns:a16="http://schemas.microsoft.com/office/drawing/2014/main" id="{99CA316C-7447-1F50-3C59-C93B474E8AFB}"/>
                    </a:ext>
                  </a:extLst>
                </p:cNvPr>
                <p:cNvGrpSpPr/>
                <p:nvPr/>
              </p:nvGrpSpPr>
              <p:grpSpPr>
                <a:xfrm>
                  <a:off x="5237446" y="596217"/>
                  <a:ext cx="946645" cy="5418667"/>
                  <a:chOff x="-119638" y="3"/>
                  <a:chExt cx="946645" cy="5418667"/>
                </a:xfrm>
              </p:grpSpPr>
              <p:sp>
                <p:nvSpPr>
                  <p:cNvPr id="3415" name="Operazione manuale 3414">
                    <a:extLst>
                      <a:ext uri="{FF2B5EF4-FFF2-40B4-BE49-F238E27FC236}">
                        <a16:creationId xmlns:a16="http://schemas.microsoft.com/office/drawing/2014/main" id="{FF7AE154-75BE-0F7A-C5A7-C6B661AAD96C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-2415468" y="2295833"/>
                    <a:ext cx="5418667" cy="827007"/>
                  </a:xfrm>
                  <a:prstGeom prst="flowChartManualOperation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3175">
                    <a:solidFill>
                      <a:srgbClr val="92D050"/>
                    </a:solidFill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endParaRPr lang="it-IT" dirty="0">
                      <a:highlight>
                        <a:srgbClr val="FFFF00"/>
                      </a:highlight>
                    </a:endParaRPr>
                  </a:p>
                </p:txBody>
              </p:sp>
              <p:sp>
                <p:nvSpPr>
                  <p:cNvPr id="3416" name="Operazione manuale 4">
                    <a:extLst>
                      <a:ext uri="{FF2B5EF4-FFF2-40B4-BE49-F238E27FC236}">
                        <a16:creationId xmlns:a16="http://schemas.microsoft.com/office/drawing/2014/main" id="{2C2A369C-9985-22DD-7F68-A007D7AEB9BC}"/>
                      </a:ext>
                    </a:extLst>
                  </p:cNvPr>
                  <p:cNvSpPr txBox="1"/>
                  <p:nvPr/>
                </p:nvSpPr>
                <p:spPr>
                  <a:xfrm rot="21600000">
                    <a:off x="0" y="1083733"/>
                    <a:ext cx="827007" cy="3251201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39700" tIns="0" rIns="138906" bIns="0" numCol="1" spcCol="1270" anchor="ctr" anchorCtr="0">
                    <a:noAutofit/>
                  </a:bodyPr>
                  <a:lstStyle/>
                  <a:p>
                    <a:pPr marL="0" lvl="0" indent="0" algn="ctr" defTabSz="9779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it-IT" sz="2200" kern="1200" dirty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a:t>ciao</a:t>
                    </a:r>
                  </a:p>
                </p:txBody>
              </p:sp>
            </p:grpSp>
            <p:sp>
              <p:nvSpPr>
                <p:cNvPr id="3414" name="CasellaDiTesto 3413">
                  <a:extLst>
                    <a:ext uri="{FF2B5EF4-FFF2-40B4-BE49-F238E27FC236}">
                      <a16:creationId xmlns:a16="http://schemas.microsoft.com/office/drawing/2014/main" id="{C299A9A0-5DDD-A448-1B09-3D1F6F2C714A}"/>
                    </a:ext>
                  </a:extLst>
                </p:cNvPr>
                <p:cNvSpPr txBox="1"/>
                <p:nvPr/>
              </p:nvSpPr>
              <p:spPr>
                <a:xfrm rot="16200000">
                  <a:off x="4453277" y="3275805"/>
                  <a:ext cx="1660755" cy="1681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it-IT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Residual Block</a:t>
                  </a:r>
                  <a:endParaRPr lang="it-IT" sz="1400" b="0" i="0" u="none" strike="noStrike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403" name="Gruppo 3402">
                <a:extLst>
                  <a:ext uri="{FF2B5EF4-FFF2-40B4-BE49-F238E27FC236}">
                    <a16:creationId xmlns:a16="http://schemas.microsoft.com/office/drawing/2014/main" id="{53C69782-0376-6776-CFDB-C570CD688A66}"/>
                  </a:ext>
                </a:extLst>
              </p:cNvPr>
              <p:cNvGrpSpPr/>
              <p:nvPr/>
            </p:nvGrpSpPr>
            <p:grpSpPr>
              <a:xfrm>
                <a:off x="2171861" y="2024729"/>
                <a:ext cx="1676903" cy="4206154"/>
                <a:chOff x="0" y="2"/>
                <a:chExt cx="916313" cy="5418667"/>
              </a:xfrm>
            </p:grpSpPr>
            <p:sp>
              <p:nvSpPr>
                <p:cNvPr id="3406" name="Operazione manuale 3405">
                  <a:extLst>
                    <a:ext uri="{FF2B5EF4-FFF2-40B4-BE49-F238E27FC236}">
                      <a16:creationId xmlns:a16="http://schemas.microsoft.com/office/drawing/2014/main" id="{3CB53497-4094-4074-CE71-D6BC4C9FA56B}"/>
                    </a:ext>
                  </a:extLst>
                </p:cNvPr>
                <p:cNvSpPr/>
                <p:nvPr/>
              </p:nvSpPr>
              <p:spPr>
                <a:xfrm rot="16200000">
                  <a:off x="-2206524" y="2295832"/>
                  <a:ext cx="5418667" cy="827007"/>
                </a:xfrm>
                <a:prstGeom prst="flowChartManualOperation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3175">
                  <a:solidFill>
                    <a:srgbClr val="92D050"/>
                  </a:solidFill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it-IT" dirty="0"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3408" name="Operazione manuale 4">
                  <a:extLst>
                    <a:ext uri="{FF2B5EF4-FFF2-40B4-BE49-F238E27FC236}">
                      <a16:creationId xmlns:a16="http://schemas.microsoft.com/office/drawing/2014/main" id="{63BA2D76-9F83-D554-C539-2D3FF6C7A2D4}"/>
                    </a:ext>
                  </a:extLst>
                </p:cNvPr>
                <p:cNvSpPr txBox="1"/>
                <p:nvPr/>
              </p:nvSpPr>
              <p:spPr>
                <a:xfrm>
                  <a:off x="0" y="1083733"/>
                  <a:ext cx="827007" cy="32512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39700" tIns="0" rIns="138906" bIns="0" numCol="1" spcCol="1270" anchor="ctr" anchorCtr="0">
                  <a:noAutofit/>
                </a:bodyPr>
                <a:lstStyle/>
                <a:p>
                  <a:pPr marL="0" lvl="0" indent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it-IT" sz="2200" kern="1200" dirty="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rPr>
                    <a:t>ciao</a:t>
                  </a:r>
                </a:p>
              </p:txBody>
            </p:sp>
          </p:grpSp>
          <p:sp>
            <p:nvSpPr>
              <p:cNvPr id="3404" name="CasellaDiTesto 3403">
                <a:extLst>
                  <a:ext uri="{FF2B5EF4-FFF2-40B4-BE49-F238E27FC236}">
                    <a16:creationId xmlns:a16="http://schemas.microsoft.com/office/drawing/2014/main" id="{6C9F462D-DEAF-08A1-6E43-539015345614}"/>
                  </a:ext>
                </a:extLst>
              </p:cNvPr>
              <p:cNvSpPr txBox="1"/>
              <p:nvPr/>
            </p:nvSpPr>
            <p:spPr>
              <a:xfrm rot="16200000">
                <a:off x="1766295" y="4016842"/>
                <a:ext cx="12891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it-IT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Residual Block</a:t>
                </a:r>
                <a:endParaRPr lang="it-IT" sz="1400" b="0" i="0" u="none" strike="noStrike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399" name="Operazione manuale 3398">
              <a:extLst>
                <a:ext uri="{FF2B5EF4-FFF2-40B4-BE49-F238E27FC236}">
                  <a16:creationId xmlns:a16="http://schemas.microsoft.com/office/drawing/2014/main" id="{9BDB2793-45E1-8685-50B2-FC319C3B0D09}"/>
                </a:ext>
              </a:extLst>
            </p:cNvPr>
            <p:cNvSpPr/>
            <p:nvPr/>
          </p:nvSpPr>
          <p:spPr>
            <a:xfrm rot="16200000">
              <a:off x="977008" y="3369590"/>
              <a:ext cx="4206154" cy="1513469"/>
            </a:xfrm>
            <a:prstGeom prst="flowChartManualOperation">
              <a:avLst/>
            </a:prstGeom>
            <a:solidFill>
              <a:srgbClr val="00B0F0">
                <a:alpha val="23000"/>
              </a:srgbClr>
            </a:solidFill>
            <a:ln w="3175">
              <a:solidFill>
                <a:srgbClr val="92D0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 dirty="0">
                <a:highlight>
                  <a:srgbClr val="FFFF00"/>
                </a:highlight>
              </a:endParaRPr>
            </a:p>
          </p:txBody>
        </p:sp>
        <p:sp>
          <p:nvSpPr>
            <p:cNvPr id="3400" name="CasellaDiTesto 3399">
              <a:extLst>
                <a:ext uri="{FF2B5EF4-FFF2-40B4-BE49-F238E27FC236}">
                  <a16:creationId xmlns:a16="http://schemas.microsoft.com/office/drawing/2014/main" id="{D524C652-6B21-9491-751D-F9EA08A787F0}"/>
                </a:ext>
              </a:extLst>
            </p:cNvPr>
            <p:cNvSpPr txBox="1"/>
            <p:nvPr/>
          </p:nvSpPr>
          <p:spPr>
            <a:xfrm rot="16200000">
              <a:off x="1448088" y="3922626"/>
              <a:ext cx="2052886" cy="49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it-IT" sz="1400" b="0" i="0" u="none" strike="noStrike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GlobalM</a:t>
              </a:r>
              <a:r>
                <a:rPr lang="it-IT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axPooling2D</a:t>
              </a:r>
              <a:endParaRPr lang="it-IT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56799C0-6394-6A03-B945-9CC369DBAD5E}"/>
              </a:ext>
            </a:extLst>
          </p:cNvPr>
          <p:cNvSpPr txBox="1"/>
          <p:nvPr/>
        </p:nvSpPr>
        <p:spPr>
          <a:xfrm>
            <a:off x="999648" y="5981736"/>
            <a:ext cx="35253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Conv2D(32, (3, 3), padding='same', l2(0.001))</a:t>
            </a:r>
          </a:p>
          <a:p>
            <a:pPr algn="l"/>
            <a:r>
              <a:rPr lang="it-IT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BatchNormalization()</a:t>
            </a:r>
          </a:p>
          <a:p>
            <a:pPr algn="l"/>
            <a:r>
              <a:rPr lang="it-IT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Activation('</a:t>
            </a:r>
            <a:r>
              <a:rPr lang="it-IT" sz="14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it-IT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')</a:t>
            </a:r>
          </a:p>
          <a:p>
            <a:endParaRPr lang="it-IT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Connettore 7 14">
            <a:extLst>
              <a:ext uri="{FF2B5EF4-FFF2-40B4-BE49-F238E27FC236}">
                <a16:creationId xmlns:a16="http://schemas.microsoft.com/office/drawing/2014/main" id="{DFD83884-55A2-9A63-31BA-060EDB384165}"/>
              </a:ext>
            </a:extLst>
          </p:cNvPr>
          <p:cNvCxnSpPr>
            <a:cxnSpLocks/>
            <a:stCxn id="2" idx="1"/>
          </p:cNvCxnSpPr>
          <p:nvPr/>
        </p:nvCxnSpPr>
        <p:spPr>
          <a:xfrm rot="10800000">
            <a:off x="723694" y="5778044"/>
            <a:ext cx="275955" cy="680746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ttore 1 17">
            <a:extLst>
              <a:ext uri="{FF2B5EF4-FFF2-40B4-BE49-F238E27FC236}">
                <a16:creationId xmlns:a16="http://schemas.microsoft.com/office/drawing/2014/main" id="{4D44CB49-EB5E-8686-42B3-0FCEB9E611CC}"/>
              </a:ext>
            </a:extLst>
          </p:cNvPr>
          <p:cNvCxnSpPr>
            <a:cxnSpLocks/>
          </p:cNvCxnSpPr>
          <p:nvPr/>
        </p:nvCxnSpPr>
        <p:spPr>
          <a:xfrm>
            <a:off x="984900" y="3931787"/>
            <a:ext cx="19274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Connettore 1 29">
            <a:extLst>
              <a:ext uri="{FF2B5EF4-FFF2-40B4-BE49-F238E27FC236}">
                <a16:creationId xmlns:a16="http://schemas.microsoft.com/office/drawing/2014/main" id="{64573258-F2C6-8702-EF0F-F2B9A32FC687}"/>
              </a:ext>
            </a:extLst>
          </p:cNvPr>
          <p:cNvCxnSpPr>
            <a:cxnSpLocks/>
          </p:cNvCxnSpPr>
          <p:nvPr/>
        </p:nvCxnSpPr>
        <p:spPr>
          <a:xfrm>
            <a:off x="2031556" y="3936427"/>
            <a:ext cx="21499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Connettore 1 48">
            <a:extLst>
              <a:ext uri="{FF2B5EF4-FFF2-40B4-BE49-F238E27FC236}">
                <a16:creationId xmlns:a16="http://schemas.microsoft.com/office/drawing/2014/main" id="{D7F81A58-D74A-0136-0A27-A6029138A2EB}"/>
              </a:ext>
            </a:extLst>
          </p:cNvPr>
          <p:cNvCxnSpPr>
            <a:cxnSpLocks/>
          </p:cNvCxnSpPr>
          <p:nvPr/>
        </p:nvCxnSpPr>
        <p:spPr>
          <a:xfrm>
            <a:off x="3187001" y="3936427"/>
            <a:ext cx="21499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Connettore 1 49">
            <a:extLst>
              <a:ext uri="{FF2B5EF4-FFF2-40B4-BE49-F238E27FC236}">
                <a16:creationId xmlns:a16="http://schemas.microsoft.com/office/drawing/2014/main" id="{7BAEC643-C6C4-7BA8-79F3-8ECA3174258E}"/>
              </a:ext>
            </a:extLst>
          </p:cNvPr>
          <p:cNvCxnSpPr>
            <a:cxnSpLocks/>
          </p:cNvCxnSpPr>
          <p:nvPr/>
        </p:nvCxnSpPr>
        <p:spPr>
          <a:xfrm>
            <a:off x="4324727" y="3939950"/>
            <a:ext cx="21499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Connettore 1 51">
            <a:extLst>
              <a:ext uri="{FF2B5EF4-FFF2-40B4-BE49-F238E27FC236}">
                <a16:creationId xmlns:a16="http://schemas.microsoft.com/office/drawing/2014/main" id="{165E5438-190A-9633-973C-39B8068B4FD4}"/>
              </a:ext>
            </a:extLst>
          </p:cNvPr>
          <p:cNvCxnSpPr>
            <a:cxnSpLocks/>
          </p:cNvCxnSpPr>
          <p:nvPr/>
        </p:nvCxnSpPr>
        <p:spPr>
          <a:xfrm>
            <a:off x="5531740" y="3936427"/>
            <a:ext cx="31663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BF919763-CB13-A07D-B1E5-91DE62FCB9F9}"/>
              </a:ext>
            </a:extLst>
          </p:cNvPr>
          <p:cNvSpPr txBox="1"/>
          <p:nvPr/>
        </p:nvSpPr>
        <p:spPr>
          <a:xfrm rot="16200000">
            <a:off x="771146" y="4964882"/>
            <a:ext cx="1112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filters = 32</a:t>
            </a:r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3FAA9A9F-456E-9007-FEEB-577AEEB5B484}"/>
              </a:ext>
            </a:extLst>
          </p:cNvPr>
          <p:cNvSpPr txBox="1"/>
          <p:nvPr/>
        </p:nvSpPr>
        <p:spPr>
          <a:xfrm rot="16200000">
            <a:off x="982542" y="4953556"/>
            <a:ext cx="1112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filters = 32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B7251A63-C574-D4C5-4BAF-178AF08D3D0E}"/>
              </a:ext>
            </a:extLst>
          </p:cNvPr>
          <p:cNvSpPr txBox="1"/>
          <p:nvPr/>
        </p:nvSpPr>
        <p:spPr>
          <a:xfrm rot="16200000">
            <a:off x="1814578" y="4961285"/>
            <a:ext cx="1112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filters = 64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739FEFB5-71D7-5AB8-E797-F2EB794959E2}"/>
              </a:ext>
            </a:extLst>
          </p:cNvPr>
          <p:cNvSpPr txBox="1"/>
          <p:nvPr/>
        </p:nvSpPr>
        <p:spPr>
          <a:xfrm rot="16200000">
            <a:off x="2070372" y="4949830"/>
            <a:ext cx="1112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filters = 64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8EFC1F8A-3854-AB4E-6DBC-4EDFA6187D38}"/>
              </a:ext>
            </a:extLst>
          </p:cNvPr>
          <p:cNvSpPr txBox="1"/>
          <p:nvPr/>
        </p:nvSpPr>
        <p:spPr>
          <a:xfrm rot="19314412">
            <a:off x="2353938" y="1519166"/>
            <a:ext cx="17057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conv_shortcut = </a:t>
            </a:r>
            <a:r>
              <a:rPr lang="it-IT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</a:p>
        </p:txBody>
      </p:sp>
      <p:sp>
        <p:nvSpPr>
          <p:cNvPr id="3138" name="CasellaDiTesto 3137">
            <a:extLst>
              <a:ext uri="{FF2B5EF4-FFF2-40B4-BE49-F238E27FC236}">
                <a16:creationId xmlns:a16="http://schemas.microsoft.com/office/drawing/2014/main" id="{05004F75-D586-38CD-58D9-D19F1F0D52AE}"/>
              </a:ext>
            </a:extLst>
          </p:cNvPr>
          <p:cNvSpPr txBox="1"/>
          <p:nvPr/>
        </p:nvSpPr>
        <p:spPr>
          <a:xfrm rot="19314412">
            <a:off x="2079735" y="1509715"/>
            <a:ext cx="1648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conv_shortcut = </a:t>
            </a:r>
            <a:r>
              <a:rPr lang="it-IT" sz="12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</a:p>
        </p:txBody>
      </p:sp>
      <p:sp>
        <p:nvSpPr>
          <p:cNvPr id="3144" name="CasellaDiTesto 3143">
            <a:extLst>
              <a:ext uri="{FF2B5EF4-FFF2-40B4-BE49-F238E27FC236}">
                <a16:creationId xmlns:a16="http://schemas.microsoft.com/office/drawing/2014/main" id="{CE011410-43F5-45BD-198D-F5BC50DDFAD9}"/>
              </a:ext>
            </a:extLst>
          </p:cNvPr>
          <p:cNvSpPr txBox="1"/>
          <p:nvPr/>
        </p:nvSpPr>
        <p:spPr>
          <a:xfrm rot="19314412">
            <a:off x="1031084" y="1479799"/>
            <a:ext cx="17057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conv_shortcut = </a:t>
            </a:r>
            <a:r>
              <a:rPr lang="it-IT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</a:p>
        </p:txBody>
      </p:sp>
      <p:sp>
        <p:nvSpPr>
          <p:cNvPr id="3145" name="CasellaDiTesto 3144">
            <a:extLst>
              <a:ext uri="{FF2B5EF4-FFF2-40B4-BE49-F238E27FC236}">
                <a16:creationId xmlns:a16="http://schemas.microsoft.com/office/drawing/2014/main" id="{16C04FCE-0F3C-03AA-F605-098EB794F2E4}"/>
              </a:ext>
            </a:extLst>
          </p:cNvPr>
          <p:cNvSpPr txBox="1"/>
          <p:nvPr/>
        </p:nvSpPr>
        <p:spPr>
          <a:xfrm rot="19314412">
            <a:off x="1282746" y="1479799"/>
            <a:ext cx="17057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conv_shortcut = </a:t>
            </a:r>
            <a:r>
              <a:rPr lang="it-IT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</a:p>
        </p:txBody>
      </p:sp>
      <p:sp>
        <p:nvSpPr>
          <p:cNvPr id="3146" name="CasellaDiTesto 3145">
            <a:extLst>
              <a:ext uri="{FF2B5EF4-FFF2-40B4-BE49-F238E27FC236}">
                <a16:creationId xmlns:a16="http://schemas.microsoft.com/office/drawing/2014/main" id="{64294E77-A944-098A-4F30-3DBBE0859B6B}"/>
              </a:ext>
            </a:extLst>
          </p:cNvPr>
          <p:cNvSpPr txBox="1"/>
          <p:nvPr/>
        </p:nvSpPr>
        <p:spPr>
          <a:xfrm rot="19314412">
            <a:off x="3494277" y="1509714"/>
            <a:ext cx="17057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conv_shortcut = </a:t>
            </a:r>
            <a:r>
              <a:rPr lang="it-IT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</a:p>
        </p:txBody>
      </p:sp>
      <p:sp>
        <p:nvSpPr>
          <p:cNvPr id="3148" name="CasellaDiTesto 3147">
            <a:extLst>
              <a:ext uri="{FF2B5EF4-FFF2-40B4-BE49-F238E27FC236}">
                <a16:creationId xmlns:a16="http://schemas.microsoft.com/office/drawing/2014/main" id="{C770C29E-A5B2-D2CC-6D8F-E09C51DA6739}"/>
              </a:ext>
            </a:extLst>
          </p:cNvPr>
          <p:cNvSpPr txBox="1"/>
          <p:nvPr/>
        </p:nvSpPr>
        <p:spPr>
          <a:xfrm rot="19314412">
            <a:off x="4635272" y="1485657"/>
            <a:ext cx="17057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conv_shortcut = </a:t>
            </a:r>
            <a:r>
              <a:rPr lang="it-IT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</a:p>
        </p:txBody>
      </p:sp>
      <p:sp>
        <p:nvSpPr>
          <p:cNvPr id="3156" name="CasellaDiTesto 3155">
            <a:extLst>
              <a:ext uri="{FF2B5EF4-FFF2-40B4-BE49-F238E27FC236}">
                <a16:creationId xmlns:a16="http://schemas.microsoft.com/office/drawing/2014/main" id="{198CDB75-D9FA-8100-F196-0DA8254BA931}"/>
              </a:ext>
            </a:extLst>
          </p:cNvPr>
          <p:cNvSpPr txBox="1"/>
          <p:nvPr/>
        </p:nvSpPr>
        <p:spPr>
          <a:xfrm rot="19314412">
            <a:off x="3250015" y="1513992"/>
            <a:ext cx="1648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conv_shortcut = </a:t>
            </a:r>
            <a:r>
              <a:rPr lang="it-IT" sz="12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</a:p>
        </p:txBody>
      </p:sp>
      <p:sp>
        <p:nvSpPr>
          <p:cNvPr id="3157" name="CasellaDiTesto 3156">
            <a:extLst>
              <a:ext uri="{FF2B5EF4-FFF2-40B4-BE49-F238E27FC236}">
                <a16:creationId xmlns:a16="http://schemas.microsoft.com/office/drawing/2014/main" id="{F0FE86F9-D4CA-3F36-6EA1-F8921FE59EBF}"/>
              </a:ext>
            </a:extLst>
          </p:cNvPr>
          <p:cNvSpPr txBox="1"/>
          <p:nvPr/>
        </p:nvSpPr>
        <p:spPr>
          <a:xfrm rot="19314412">
            <a:off x="4391261" y="1474819"/>
            <a:ext cx="1648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conv_shortcut = </a:t>
            </a:r>
            <a:r>
              <a:rPr lang="it-IT" sz="12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16106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4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4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Connettore 2 142">
            <a:extLst>
              <a:ext uri="{FF2B5EF4-FFF2-40B4-BE49-F238E27FC236}">
                <a16:creationId xmlns:a16="http://schemas.microsoft.com/office/drawing/2014/main" id="{5CA52769-54BD-FA97-830A-B65243A77D6F}"/>
              </a:ext>
            </a:extLst>
          </p:cNvPr>
          <p:cNvCxnSpPr>
            <a:cxnSpLocks/>
          </p:cNvCxnSpPr>
          <p:nvPr/>
        </p:nvCxnSpPr>
        <p:spPr>
          <a:xfrm>
            <a:off x="9367948" y="3711913"/>
            <a:ext cx="150464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9" name="Gruppo 88">
            <a:extLst>
              <a:ext uri="{FF2B5EF4-FFF2-40B4-BE49-F238E27FC236}">
                <a16:creationId xmlns:a16="http://schemas.microsoft.com/office/drawing/2014/main" id="{42F35A79-12F5-95CA-0F4E-48A20AD0A401}"/>
              </a:ext>
            </a:extLst>
          </p:cNvPr>
          <p:cNvGrpSpPr/>
          <p:nvPr/>
        </p:nvGrpSpPr>
        <p:grpSpPr>
          <a:xfrm>
            <a:off x="3190112" y="2911400"/>
            <a:ext cx="6601366" cy="1813122"/>
            <a:chOff x="2863549" y="2104353"/>
            <a:chExt cx="6828156" cy="1968034"/>
          </a:xfrm>
        </p:grpSpPr>
        <p:cxnSp>
          <p:nvCxnSpPr>
            <p:cNvPr id="80" name="Connettore 1 79">
              <a:extLst>
                <a:ext uri="{FF2B5EF4-FFF2-40B4-BE49-F238E27FC236}">
                  <a16:creationId xmlns:a16="http://schemas.microsoft.com/office/drawing/2014/main" id="{05CCC305-E9C2-DF69-C1AE-AF40995AD6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6975" y="2104353"/>
              <a:ext cx="1014609" cy="137079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Connettore 1 83">
              <a:extLst>
                <a:ext uri="{FF2B5EF4-FFF2-40B4-BE49-F238E27FC236}">
                  <a16:creationId xmlns:a16="http://schemas.microsoft.com/office/drawing/2014/main" id="{A0777814-4B9F-DC3F-9D32-1D5F24CD71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3549" y="3429000"/>
              <a:ext cx="522380" cy="64338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Connettore 1 85">
              <a:extLst>
                <a:ext uri="{FF2B5EF4-FFF2-40B4-BE49-F238E27FC236}">
                  <a16:creationId xmlns:a16="http://schemas.microsoft.com/office/drawing/2014/main" id="{E3DF5CDA-22C7-63C5-D086-8183896F73A6}"/>
                </a:ext>
              </a:extLst>
            </p:cNvPr>
            <p:cNvCxnSpPr>
              <a:cxnSpLocks/>
            </p:cNvCxnSpPr>
            <p:nvPr/>
          </p:nvCxnSpPr>
          <p:spPr>
            <a:xfrm>
              <a:off x="2863549" y="4072387"/>
              <a:ext cx="534614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Connettore 1 87">
              <a:extLst>
                <a:ext uri="{FF2B5EF4-FFF2-40B4-BE49-F238E27FC236}">
                  <a16:creationId xmlns:a16="http://schemas.microsoft.com/office/drawing/2014/main" id="{7D41EEE0-F99E-F22F-15C4-25D0EE98603E}"/>
                </a:ext>
              </a:extLst>
            </p:cNvPr>
            <p:cNvCxnSpPr>
              <a:cxnSpLocks/>
            </p:cNvCxnSpPr>
            <p:nvPr/>
          </p:nvCxnSpPr>
          <p:spPr>
            <a:xfrm>
              <a:off x="4371584" y="2104353"/>
              <a:ext cx="532012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uppo 59">
            <a:extLst>
              <a:ext uri="{FF2B5EF4-FFF2-40B4-BE49-F238E27FC236}">
                <a16:creationId xmlns:a16="http://schemas.microsoft.com/office/drawing/2014/main" id="{41454303-C760-120E-F0D8-6E014CAC2E57}"/>
              </a:ext>
            </a:extLst>
          </p:cNvPr>
          <p:cNvGrpSpPr/>
          <p:nvPr/>
        </p:nvGrpSpPr>
        <p:grpSpPr>
          <a:xfrm flipH="1">
            <a:off x="1601014" y="2067820"/>
            <a:ext cx="1987614" cy="2440757"/>
            <a:chOff x="4667021" y="1870753"/>
            <a:chExt cx="2327593" cy="2940698"/>
          </a:xfrm>
        </p:grpSpPr>
        <p:cxnSp>
          <p:nvCxnSpPr>
            <p:cNvPr id="24" name="Connettore 1 23">
              <a:extLst>
                <a:ext uri="{FF2B5EF4-FFF2-40B4-BE49-F238E27FC236}">
                  <a16:creationId xmlns:a16="http://schemas.microsoft.com/office/drawing/2014/main" id="{9B7D1AE4-8378-4501-9C0E-3D74D22F9D8B}"/>
                </a:ext>
              </a:extLst>
            </p:cNvPr>
            <p:cNvCxnSpPr/>
            <p:nvPr/>
          </p:nvCxnSpPr>
          <p:spPr>
            <a:xfrm>
              <a:off x="5534593" y="3214813"/>
              <a:ext cx="1096819" cy="1205051"/>
            </a:xfrm>
            <a:prstGeom prst="line">
              <a:avLst/>
            </a:prstGeom>
            <a:ln w="127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211C6301-00BE-4750-C374-437EDB60F79E}"/>
                </a:ext>
              </a:extLst>
            </p:cNvPr>
            <p:cNvSpPr txBox="1"/>
            <p:nvPr/>
          </p:nvSpPr>
          <p:spPr>
            <a:xfrm>
              <a:off x="4778771" y="1870753"/>
              <a:ext cx="1222042" cy="4526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32x32x32</a:t>
              </a:r>
            </a:p>
          </p:txBody>
        </p:sp>
        <p:sp>
          <p:nvSpPr>
            <p:cNvPr id="34" name="Parentesi graffa aperta 33">
              <a:extLst>
                <a:ext uri="{FF2B5EF4-FFF2-40B4-BE49-F238E27FC236}">
                  <a16:creationId xmlns:a16="http://schemas.microsoft.com/office/drawing/2014/main" id="{F284B7B7-D06C-7DFF-FE99-BD38DE75EFA6}"/>
                </a:ext>
              </a:extLst>
            </p:cNvPr>
            <p:cNvSpPr/>
            <p:nvPr/>
          </p:nvSpPr>
          <p:spPr>
            <a:xfrm rot="5400000">
              <a:off x="5025079" y="1765556"/>
              <a:ext cx="141842" cy="857958"/>
            </a:xfrm>
            <a:prstGeom prst="leftBrace">
              <a:avLst>
                <a:gd name="adj1" fmla="val 25000"/>
                <a:gd name="adj2" fmla="val 50000"/>
              </a:avLst>
            </a:prstGeom>
            <a:ln w="63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1519EC73-B2A8-CD03-01CE-1EFB5DB4952C}"/>
                </a:ext>
              </a:extLst>
            </p:cNvPr>
            <p:cNvSpPr/>
            <p:nvPr/>
          </p:nvSpPr>
          <p:spPr>
            <a:xfrm>
              <a:off x="4676636" y="2289808"/>
              <a:ext cx="857957" cy="92500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C888EB32-23B5-F234-04E6-EF99A159DD49}"/>
                </a:ext>
              </a:extLst>
            </p:cNvPr>
            <p:cNvSpPr/>
            <p:nvPr/>
          </p:nvSpPr>
          <p:spPr>
            <a:xfrm>
              <a:off x="4752510" y="2371611"/>
              <a:ext cx="857957" cy="92500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8" name="Rettangolo 37">
              <a:extLst>
                <a:ext uri="{FF2B5EF4-FFF2-40B4-BE49-F238E27FC236}">
                  <a16:creationId xmlns:a16="http://schemas.microsoft.com/office/drawing/2014/main" id="{C6DC4230-E0DA-97F0-3705-DE904078918C}"/>
                </a:ext>
              </a:extLst>
            </p:cNvPr>
            <p:cNvSpPr/>
            <p:nvPr/>
          </p:nvSpPr>
          <p:spPr>
            <a:xfrm>
              <a:off x="4828385" y="2453415"/>
              <a:ext cx="857957" cy="92500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9" name="Rettangolo 38">
              <a:extLst>
                <a:ext uri="{FF2B5EF4-FFF2-40B4-BE49-F238E27FC236}">
                  <a16:creationId xmlns:a16="http://schemas.microsoft.com/office/drawing/2014/main" id="{D9B5399E-8F04-5061-D7B4-BFDED5AF1FC0}"/>
                </a:ext>
              </a:extLst>
            </p:cNvPr>
            <p:cNvSpPr/>
            <p:nvPr/>
          </p:nvSpPr>
          <p:spPr>
            <a:xfrm>
              <a:off x="4919185" y="2551312"/>
              <a:ext cx="857957" cy="92500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429CC707-D8C5-1A4A-B8D3-BCDBA3C7DE00}"/>
                </a:ext>
              </a:extLst>
            </p:cNvPr>
            <p:cNvSpPr/>
            <p:nvPr/>
          </p:nvSpPr>
          <p:spPr>
            <a:xfrm>
              <a:off x="5009985" y="2649208"/>
              <a:ext cx="857957" cy="92500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1" name="Rettangolo 40">
              <a:extLst>
                <a:ext uri="{FF2B5EF4-FFF2-40B4-BE49-F238E27FC236}">
                  <a16:creationId xmlns:a16="http://schemas.microsoft.com/office/drawing/2014/main" id="{7709DF48-4139-E0BA-3CA4-21223FF25A1A}"/>
                </a:ext>
              </a:extLst>
            </p:cNvPr>
            <p:cNvSpPr/>
            <p:nvPr/>
          </p:nvSpPr>
          <p:spPr>
            <a:xfrm>
              <a:off x="5100786" y="2747105"/>
              <a:ext cx="857957" cy="92500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59" name="Connettore 1 58">
              <a:extLst>
                <a:ext uri="{FF2B5EF4-FFF2-40B4-BE49-F238E27FC236}">
                  <a16:creationId xmlns:a16="http://schemas.microsoft.com/office/drawing/2014/main" id="{0A9B9811-B930-FC7B-E4AA-ACDC6A5C8CEA}"/>
                </a:ext>
              </a:extLst>
            </p:cNvPr>
            <p:cNvCxnSpPr/>
            <p:nvPr/>
          </p:nvCxnSpPr>
          <p:spPr>
            <a:xfrm>
              <a:off x="5524979" y="3209608"/>
              <a:ext cx="1040656" cy="113934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Rettangolo 41">
              <a:extLst>
                <a:ext uri="{FF2B5EF4-FFF2-40B4-BE49-F238E27FC236}">
                  <a16:creationId xmlns:a16="http://schemas.microsoft.com/office/drawing/2014/main" id="{FF466F49-E6B8-0949-DE9F-C2B8AD71557D}"/>
                </a:ext>
              </a:extLst>
            </p:cNvPr>
            <p:cNvSpPr/>
            <p:nvPr/>
          </p:nvSpPr>
          <p:spPr>
            <a:xfrm>
              <a:off x="5682655" y="3396962"/>
              <a:ext cx="857957" cy="92500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9CB27012-7DC0-9DEB-9A42-685C1ED7B704}"/>
                </a:ext>
              </a:extLst>
            </p:cNvPr>
            <p:cNvSpPr/>
            <p:nvPr/>
          </p:nvSpPr>
          <p:spPr>
            <a:xfrm>
              <a:off x="5773455" y="3494858"/>
              <a:ext cx="857957" cy="92500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4" name="Rettangolo 43">
              <a:extLst>
                <a:ext uri="{FF2B5EF4-FFF2-40B4-BE49-F238E27FC236}">
                  <a16:creationId xmlns:a16="http://schemas.microsoft.com/office/drawing/2014/main" id="{8484F867-339B-09DC-E072-AE48BC507B24}"/>
                </a:ext>
              </a:extLst>
            </p:cNvPr>
            <p:cNvSpPr/>
            <p:nvPr/>
          </p:nvSpPr>
          <p:spPr>
            <a:xfrm>
              <a:off x="5864256" y="3592755"/>
              <a:ext cx="857957" cy="92500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5" name="Rettangolo 44">
              <a:extLst>
                <a:ext uri="{FF2B5EF4-FFF2-40B4-BE49-F238E27FC236}">
                  <a16:creationId xmlns:a16="http://schemas.microsoft.com/office/drawing/2014/main" id="{A51B5D90-AFA1-23F9-2BD2-35789EF31608}"/>
                </a:ext>
              </a:extLst>
            </p:cNvPr>
            <p:cNvSpPr/>
            <p:nvPr/>
          </p:nvSpPr>
          <p:spPr>
            <a:xfrm>
              <a:off x="5955056" y="3690651"/>
              <a:ext cx="857957" cy="92500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E83762C3-0A8C-3A78-91E1-AEA1CEF71159}"/>
                </a:ext>
              </a:extLst>
            </p:cNvPr>
            <p:cNvSpPr/>
            <p:nvPr/>
          </p:nvSpPr>
          <p:spPr>
            <a:xfrm>
              <a:off x="6045856" y="3788548"/>
              <a:ext cx="857957" cy="92500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7" name="Rettangolo 46">
              <a:extLst>
                <a:ext uri="{FF2B5EF4-FFF2-40B4-BE49-F238E27FC236}">
                  <a16:creationId xmlns:a16="http://schemas.microsoft.com/office/drawing/2014/main" id="{BCDB5B94-B847-88D8-B29C-B52D5EC35AB5}"/>
                </a:ext>
              </a:extLst>
            </p:cNvPr>
            <p:cNvSpPr/>
            <p:nvPr/>
          </p:nvSpPr>
          <p:spPr>
            <a:xfrm>
              <a:off x="6136657" y="3886445"/>
              <a:ext cx="857957" cy="92500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79" name="Connettore 1 78">
            <a:extLst>
              <a:ext uri="{FF2B5EF4-FFF2-40B4-BE49-F238E27FC236}">
                <a16:creationId xmlns:a16="http://schemas.microsoft.com/office/drawing/2014/main" id="{5DA4E3AB-9976-CE9B-A198-CD74E6767F4B}"/>
              </a:ext>
            </a:extLst>
          </p:cNvPr>
          <p:cNvCxnSpPr/>
          <p:nvPr/>
        </p:nvCxnSpPr>
        <p:spPr>
          <a:xfrm>
            <a:off x="3064264" y="3758853"/>
            <a:ext cx="92985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Connettore 1 89">
            <a:extLst>
              <a:ext uri="{FF2B5EF4-FFF2-40B4-BE49-F238E27FC236}">
                <a16:creationId xmlns:a16="http://schemas.microsoft.com/office/drawing/2014/main" id="{0BFB1254-80DE-29B9-D9ED-7E23A0D23C18}"/>
              </a:ext>
            </a:extLst>
          </p:cNvPr>
          <p:cNvCxnSpPr>
            <a:cxnSpLocks/>
          </p:cNvCxnSpPr>
          <p:nvPr/>
        </p:nvCxnSpPr>
        <p:spPr>
          <a:xfrm flipV="1">
            <a:off x="5646416" y="1878157"/>
            <a:ext cx="799771" cy="10332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Connettore 1 92">
            <a:extLst>
              <a:ext uri="{FF2B5EF4-FFF2-40B4-BE49-F238E27FC236}">
                <a16:creationId xmlns:a16="http://schemas.microsoft.com/office/drawing/2014/main" id="{29FBEE20-BF0B-9687-932B-0ED722292396}"/>
              </a:ext>
            </a:extLst>
          </p:cNvPr>
          <p:cNvCxnSpPr/>
          <p:nvPr/>
        </p:nvCxnSpPr>
        <p:spPr>
          <a:xfrm>
            <a:off x="6431908" y="1878157"/>
            <a:ext cx="92985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4" name="Operazione manuale 93">
            <a:extLst>
              <a:ext uri="{FF2B5EF4-FFF2-40B4-BE49-F238E27FC236}">
                <a16:creationId xmlns:a16="http://schemas.microsoft.com/office/drawing/2014/main" id="{1DE30BBE-9972-0DBC-9228-FB306B1B66F2}"/>
              </a:ext>
            </a:extLst>
          </p:cNvPr>
          <p:cNvSpPr/>
          <p:nvPr/>
        </p:nvSpPr>
        <p:spPr>
          <a:xfrm rot="16200000">
            <a:off x="6759521" y="1412465"/>
            <a:ext cx="1438084" cy="809710"/>
          </a:xfrm>
          <a:prstGeom prst="flowChartManualOperation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95" name="Operazione manuale 94">
            <a:extLst>
              <a:ext uri="{FF2B5EF4-FFF2-40B4-BE49-F238E27FC236}">
                <a16:creationId xmlns:a16="http://schemas.microsoft.com/office/drawing/2014/main" id="{3C17791C-6ECF-5E3C-1291-85459F86A45D}"/>
              </a:ext>
            </a:extLst>
          </p:cNvPr>
          <p:cNvSpPr/>
          <p:nvPr/>
        </p:nvSpPr>
        <p:spPr>
          <a:xfrm rot="16200000">
            <a:off x="7091543" y="1418212"/>
            <a:ext cx="1405345" cy="765476"/>
          </a:xfrm>
          <a:prstGeom prst="flowChartManualOperation">
            <a:avLst/>
          </a:prstGeom>
          <a:solidFill>
            <a:srgbClr val="FF0000">
              <a:alpha val="23000"/>
            </a:srgbClr>
          </a:solidFill>
          <a:ln w="3175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cxnSp>
        <p:nvCxnSpPr>
          <p:cNvPr id="96" name="Connettore 1 95">
            <a:extLst>
              <a:ext uri="{FF2B5EF4-FFF2-40B4-BE49-F238E27FC236}">
                <a16:creationId xmlns:a16="http://schemas.microsoft.com/office/drawing/2014/main" id="{28D61B1A-FFB3-747A-C4ED-F30F0EB4694E}"/>
              </a:ext>
            </a:extLst>
          </p:cNvPr>
          <p:cNvCxnSpPr>
            <a:cxnSpLocks/>
          </p:cNvCxnSpPr>
          <p:nvPr/>
        </p:nvCxnSpPr>
        <p:spPr>
          <a:xfrm>
            <a:off x="7715718" y="1878157"/>
            <a:ext cx="113273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0" name="CasellaDiTesto 99">
            <a:extLst>
              <a:ext uri="{FF2B5EF4-FFF2-40B4-BE49-F238E27FC236}">
                <a16:creationId xmlns:a16="http://schemas.microsoft.com/office/drawing/2014/main" id="{DB7F4940-9184-A918-CB73-EB14989EE5BE}"/>
              </a:ext>
            </a:extLst>
          </p:cNvPr>
          <p:cNvSpPr txBox="1"/>
          <p:nvPr/>
        </p:nvSpPr>
        <p:spPr>
          <a:xfrm rot="16200000">
            <a:off x="6322132" y="1127020"/>
            <a:ext cx="1954116" cy="20314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ts val="560"/>
              </a:lnSpc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Conv2</a:t>
            </a:r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9F56E0E9-FFCB-64EC-236C-477B90219ECE}"/>
              </a:ext>
            </a:extLst>
          </p:cNvPr>
          <p:cNvSpPr txBox="1"/>
          <p:nvPr/>
        </p:nvSpPr>
        <p:spPr>
          <a:xfrm rot="16200000">
            <a:off x="6738309" y="1540861"/>
            <a:ext cx="15912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BatchNormalization</a:t>
            </a:r>
          </a:p>
        </p:txBody>
      </p:sp>
      <p:cxnSp>
        <p:nvCxnSpPr>
          <p:cNvPr id="102" name="Connettore 1 101">
            <a:extLst>
              <a:ext uri="{FF2B5EF4-FFF2-40B4-BE49-F238E27FC236}">
                <a16:creationId xmlns:a16="http://schemas.microsoft.com/office/drawing/2014/main" id="{874A13B6-28F0-5164-D7CE-8EFDF61316A7}"/>
              </a:ext>
            </a:extLst>
          </p:cNvPr>
          <p:cNvCxnSpPr>
            <a:cxnSpLocks/>
          </p:cNvCxnSpPr>
          <p:nvPr/>
        </p:nvCxnSpPr>
        <p:spPr>
          <a:xfrm flipV="1">
            <a:off x="8038739" y="1859684"/>
            <a:ext cx="809711" cy="10517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" name="Connettore 1 102">
            <a:extLst>
              <a:ext uri="{FF2B5EF4-FFF2-40B4-BE49-F238E27FC236}">
                <a16:creationId xmlns:a16="http://schemas.microsoft.com/office/drawing/2014/main" id="{7BE7B1AA-80E7-FFF7-0FF8-112020417DDC}"/>
              </a:ext>
            </a:extLst>
          </p:cNvPr>
          <p:cNvCxnSpPr>
            <a:cxnSpLocks/>
          </p:cNvCxnSpPr>
          <p:nvPr/>
        </p:nvCxnSpPr>
        <p:spPr>
          <a:xfrm flipV="1">
            <a:off x="8358693" y="2901145"/>
            <a:ext cx="1432785" cy="18323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Connettore 1 103">
            <a:extLst>
              <a:ext uri="{FF2B5EF4-FFF2-40B4-BE49-F238E27FC236}">
                <a16:creationId xmlns:a16="http://schemas.microsoft.com/office/drawing/2014/main" id="{C442BD72-03E5-9A17-84B8-E0C42FF05F1F}"/>
              </a:ext>
            </a:extLst>
          </p:cNvPr>
          <p:cNvCxnSpPr>
            <a:cxnSpLocks/>
          </p:cNvCxnSpPr>
          <p:nvPr/>
        </p:nvCxnSpPr>
        <p:spPr>
          <a:xfrm flipH="1">
            <a:off x="4589074" y="5181076"/>
            <a:ext cx="2118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5" name="Operazione manuale 104">
            <a:extLst>
              <a:ext uri="{FF2B5EF4-FFF2-40B4-BE49-F238E27FC236}">
                <a16:creationId xmlns:a16="http://schemas.microsoft.com/office/drawing/2014/main" id="{37B082C1-E5CD-87D4-F3C0-0A99E92B0450}"/>
              </a:ext>
            </a:extLst>
          </p:cNvPr>
          <p:cNvSpPr/>
          <p:nvPr/>
        </p:nvSpPr>
        <p:spPr>
          <a:xfrm rot="16200000">
            <a:off x="3555301" y="4273271"/>
            <a:ext cx="2363570" cy="828155"/>
          </a:xfrm>
          <a:prstGeom prst="flowChartManualOperation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06" name="Operazione manuale 105">
            <a:extLst>
              <a:ext uri="{FF2B5EF4-FFF2-40B4-BE49-F238E27FC236}">
                <a16:creationId xmlns:a16="http://schemas.microsoft.com/office/drawing/2014/main" id="{02FDBFA6-B5B5-4314-8BA5-C76ECD28F0DA}"/>
              </a:ext>
            </a:extLst>
          </p:cNvPr>
          <p:cNvSpPr/>
          <p:nvPr/>
        </p:nvSpPr>
        <p:spPr>
          <a:xfrm rot="16200000">
            <a:off x="3913110" y="4290057"/>
            <a:ext cx="2309760" cy="782913"/>
          </a:xfrm>
          <a:prstGeom prst="flowChartManualOperation">
            <a:avLst/>
          </a:prstGeom>
          <a:solidFill>
            <a:srgbClr val="FF0000">
              <a:alpha val="23000"/>
            </a:srgbClr>
          </a:solidFill>
          <a:ln w="3175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cxnSp>
        <p:nvCxnSpPr>
          <p:cNvPr id="107" name="Connettore 1 106">
            <a:extLst>
              <a:ext uri="{FF2B5EF4-FFF2-40B4-BE49-F238E27FC236}">
                <a16:creationId xmlns:a16="http://schemas.microsoft.com/office/drawing/2014/main" id="{1EF5CDF9-9B3E-C5D0-59C0-C282A851FA69}"/>
              </a:ext>
            </a:extLst>
          </p:cNvPr>
          <p:cNvCxnSpPr>
            <a:cxnSpLocks/>
          </p:cNvCxnSpPr>
          <p:nvPr/>
        </p:nvCxnSpPr>
        <p:spPr>
          <a:xfrm flipH="1">
            <a:off x="4869492" y="5201005"/>
            <a:ext cx="361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8" name="CasellaDiTesto 107">
            <a:extLst>
              <a:ext uri="{FF2B5EF4-FFF2-40B4-BE49-F238E27FC236}">
                <a16:creationId xmlns:a16="http://schemas.microsoft.com/office/drawing/2014/main" id="{DB6062A0-7143-A087-DD4B-517C14FC3268}"/>
              </a:ext>
            </a:extLst>
          </p:cNvPr>
          <p:cNvSpPr txBox="1"/>
          <p:nvPr/>
        </p:nvSpPr>
        <p:spPr>
          <a:xfrm rot="16200000">
            <a:off x="3506888" y="4182638"/>
            <a:ext cx="2615329" cy="35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BatchNormalization</a:t>
            </a:r>
          </a:p>
        </p:txBody>
      </p:sp>
      <p:sp>
        <p:nvSpPr>
          <p:cNvPr id="111" name="CasellaDiTesto 110">
            <a:extLst>
              <a:ext uri="{FF2B5EF4-FFF2-40B4-BE49-F238E27FC236}">
                <a16:creationId xmlns:a16="http://schemas.microsoft.com/office/drawing/2014/main" id="{79AB0AD3-1AF3-F673-2BAD-67770F315E98}"/>
              </a:ext>
            </a:extLst>
          </p:cNvPr>
          <p:cNvSpPr txBox="1"/>
          <p:nvPr/>
        </p:nvSpPr>
        <p:spPr>
          <a:xfrm rot="16200000">
            <a:off x="3583371" y="4018246"/>
            <a:ext cx="1954116" cy="20314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ts val="560"/>
              </a:lnSpc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Conv2</a:t>
            </a:r>
          </a:p>
        </p:txBody>
      </p:sp>
      <p:pic>
        <p:nvPicPr>
          <p:cNvPr id="113" name="Immagine 112" descr="Immagine che contiene linea, diagramma, Diagramma&#10;&#10;Descrizione generata automaticamente">
            <a:extLst>
              <a:ext uri="{FF2B5EF4-FFF2-40B4-BE49-F238E27FC236}">
                <a16:creationId xmlns:a16="http://schemas.microsoft.com/office/drawing/2014/main" id="{376458C8-09AB-B51C-E852-F7B29FFCC1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3" t="4944" r="9033" b="753"/>
          <a:stretch/>
        </p:blipFill>
        <p:spPr>
          <a:xfrm>
            <a:off x="5526454" y="4354698"/>
            <a:ext cx="940432" cy="7576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4" name="Connettore 1 113">
            <a:extLst>
              <a:ext uri="{FF2B5EF4-FFF2-40B4-BE49-F238E27FC236}">
                <a16:creationId xmlns:a16="http://schemas.microsoft.com/office/drawing/2014/main" id="{59B3FEA3-4668-FCC4-474F-7B9CCCA92AB6}"/>
              </a:ext>
            </a:extLst>
          </p:cNvPr>
          <p:cNvCxnSpPr>
            <a:cxnSpLocks/>
          </p:cNvCxnSpPr>
          <p:nvPr/>
        </p:nvCxnSpPr>
        <p:spPr>
          <a:xfrm flipH="1">
            <a:off x="6724363" y="5143094"/>
            <a:ext cx="2118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5" name="Operazione manuale 114">
            <a:extLst>
              <a:ext uri="{FF2B5EF4-FFF2-40B4-BE49-F238E27FC236}">
                <a16:creationId xmlns:a16="http://schemas.microsoft.com/office/drawing/2014/main" id="{E927A6C9-EA0B-CAC8-927C-8C19730E0CD0}"/>
              </a:ext>
            </a:extLst>
          </p:cNvPr>
          <p:cNvSpPr/>
          <p:nvPr/>
        </p:nvSpPr>
        <p:spPr>
          <a:xfrm rot="16200000">
            <a:off x="5690590" y="4235289"/>
            <a:ext cx="2363570" cy="828155"/>
          </a:xfrm>
          <a:prstGeom prst="flowChartManualOperation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16" name="Operazione manuale 115">
            <a:extLst>
              <a:ext uri="{FF2B5EF4-FFF2-40B4-BE49-F238E27FC236}">
                <a16:creationId xmlns:a16="http://schemas.microsoft.com/office/drawing/2014/main" id="{752BC348-31ED-F891-7C42-FFAC7EBD31A0}"/>
              </a:ext>
            </a:extLst>
          </p:cNvPr>
          <p:cNvSpPr/>
          <p:nvPr/>
        </p:nvSpPr>
        <p:spPr>
          <a:xfrm rot="16200000">
            <a:off x="6092641" y="4252075"/>
            <a:ext cx="2309760" cy="782913"/>
          </a:xfrm>
          <a:prstGeom prst="flowChartManualOperation">
            <a:avLst/>
          </a:prstGeom>
          <a:solidFill>
            <a:srgbClr val="FF0000">
              <a:alpha val="23000"/>
            </a:srgbClr>
          </a:solidFill>
          <a:ln w="3175"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cxnSp>
        <p:nvCxnSpPr>
          <p:cNvPr id="117" name="Connettore 1 116">
            <a:extLst>
              <a:ext uri="{FF2B5EF4-FFF2-40B4-BE49-F238E27FC236}">
                <a16:creationId xmlns:a16="http://schemas.microsoft.com/office/drawing/2014/main" id="{E44A6B80-07C9-9001-056E-6D12BEE08FEF}"/>
              </a:ext>
            </a:extLst>
          </p:cNvPr>
          <p:cNvCxnSpPr>
            <a:cxnSpLocks/>
          </p:cNvCxnSpPr>
          <p:nvPr/>
        </p:nvCxnSpPr>
        <p:spPr>
          <a:xfrm flipH="1">
            <a:off x="7004781" y="5163023"/>
            <a:ext cx="361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8" name="CasellaDiTesto 117">
            <a:extLst>
              <a:ext uri="{FF2B5EF4-FFF2-40B4-BE49-F238E27FC236}">
                <a16:creationId xmlns:a16="http://schemas.microsoft.com/office/drawing/2014/main" id="{B92BC75A-0B09-9F6A-7F4E-C3E82588C19D}"/>
              </a:ext>
            </a:extLst>
          </p:cNvPr>
          <p:cNvSpPr txBox="1"/>
          <p:nvPr/>
        </p:nvSpPr>
        <p:spPr>
          <a:xfrm rot="16200000">
            <a:off x="5686418" y="4144656"/>
            <a:ext cx="2615329" cy="35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BatchNormalization</a:t>
            </a:r>
          </a:p>
        </p:txBody>
      </p:sp>
      <p:sp>
        <p:nvSpPr>
          <p:cNvPr id="119" name="CasellaDiTesto 118">
            <a:extLst>
              <a:ext uri="{FF2B5EF4-FFF2-40B4-BE49-F238E27FC236}">
                <a16:creationId xmlns:a16="http://schemas.microsoft.com/office/drawing/2014/main" id="{DC6BBCC3-2849-4608-2161-6DC50BA542F5}"/>
              </a:ext>
            </a:extLst>
          </p:cNvPr>
          <p:cNvSpPr txBox="1"/>
          <p:nvPr/>
        </p:nvSpPr>
        <p:spPr>
          <a:xfrm rot="16200000">
            <a:off x="5718661" y="3980264"/>
            <a:ext cx="1954116" cy="20314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ts val="560"/>
              </a:lnSpc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Conv2</a:t>
            </a:r>
          </a:p>
        </p:txBody>
      </p:sp>
      <p:grpSp>
        <p:nvGrpSpPr>
          <p:cNvPr id="135" name="Gruppo 134">
            <a:extLst>
              <a:ext uri="{FF2B5EF4-FFF2-40B4-BE49-F238E27FC236}">
                <a16:creationId xmlns:a16="http://schemas.microsoft.com/office/drawing/2014/main" id="{6820CFEF-FC8D-7B5B-49A9-86C7C15B8248}"/>
              </a:ext>
            </a:extLst>
          </p:cNvPr>
          <p:cNvGrpSpPr/>
          <p:nvPr/>
        </p:nvGrpSpPr>
        <p:grpSpPr>
          <a:xfrm>
            <a:off x="8906492" y="3454223"/>
            <a:ext cx="540834" cy="515380"/>
            <a:chOff x="9127436" y="4775100"/>
            <a:chExt cx="559414" cy="559414"/>
          </a:xfrm>
        </p:grpSpPr>
        <p:sp>
          <p:nvSpPr>
            <p:cNvPr id="134" name="Ovale 133">
              <a:extLst>
                <a:ext uri="{FF2B5EF4-FFF2-40B4-BE49-F238E27FC236}">
                  <a16:creationId xmlns:a16="http://schemas.microsoft.com/office/drawing/2014/main" id="{A91DF5D7-D468-CE09-4350-38053BB84507}"/>
                </a:ext>
              </a:extLst>
            </p:cNvPr>
            <p:cNvSpPr/>
            <p:nvPr/>
          </p:nvSpPr>
          <p:spPr>
            <a:xfrm>
              <a:off x="9206630" y="4873736"/>
              <a:ext cx="398116" cy="36214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33" name="Elemento grafico 132" descr="Badge Segui con riempimento a tinta unita">
              <a:extLst>
                <a:ext uri="{FF2B5EF4-FFF2-40B4-BE49-F238E27FC236}">
                  <a16:creationId xmlns:a16="http://schemas.microsoft.com/office/drawing/2014/main" id="{F9F4ED7F-045D-407A-921D-68BEA85E9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27436" y="4775100"/>
              <a:ext cx="559414" cy="559414"/>
            </a:xfrm>
            <a:prstGeom prst="rect">
              <a:avLst/>
            </a:prstGeom>
          </p:spPr>
        </p:pic>
      </p:grpSp>
      <p:sp>
        <p:nvSpPr>
          <p:cNvPr id="136" name="CasellaDiTesto 135">
            <a:extLst>
              <a:ext uri="{FF2B5EF4-FFF2-40B4-BE49-F238E27FC236}">
                <a16:creationId xmlns:a16="http://schemas.microsoft.com/office/drawing/2014/main" id="{E6EEFF91-9057-8202-AF7A-5C4DFC666245}"/>
              </a:ext>
            </a:extLst>
          </p:cNvPr>
          <p:cNvSpPr txBox="1"/>
          <p:nvPr/>
        </p:nvSpPr>
        <p:spPr>
          <a:xfrm>
            <a:off x="4508038" y="2646091"/>
            <a:ext cx="1223071" cy="255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conv_shortcut</a:t>
            </a:r>
          </a:p>
        </p:txBody>
      </p:sp>
      <p:sp>
        <p:nvSpPr>
          <p:cNvPr id="137" name="CasellaDiTesto 136">
            <a:extLst>
              <a:ext uri="{FF2B5EF4-FFF2-40B4-BE49-F238E27FC236}">
                <a16:creationId xmlns:a16="http://schemas.microsoft.com/office/drawing/2014/main" id="{7F7DC9AC-2F32-08BF-44A9-EAE093535E86}"/>
              </a:ext>
            </a:extLst>
          </p:cNvPr>
          <p:cNvSpPr txBox="1"/>
          <p:nvPr/>
        </p:nvSpPr>
        <p:spPr>
          <a:xfrm rot="18353444">
            <a:off x="5739053" y="2166038"/>
            <a:ext cx="663390" cy="357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00FF00"/>
                </a:highlight>
              </a:rPr>
              <a:t>TRUE</a:t>
            </a:r>
          </a:p>
        </p:txBody>
      </p:sp>
      <p:sp>
        <p:nvSpPr>
          <p:cNvPr id="138" name="CasellaDiTesto 137">
            <a:extLst>
              <a:ext uri="{FF2B5EF4-FFF2-40B4-BE49-F238E27FC236}">
                <a16:creationId xmlns:a16="http://schemas.microsoft.com/office/drawing/2014/main" id="{A453F85B-602D-59A4-FCC9-1D98CA4BAD0A}"/>
              </a:ext>
            </a:extLst>
          </p:cNvPr>
          <p:cNvSpPr txBox="1"/>
          <p:nvPr/>
        </p:nvSpPr>
        <p:spPr>
          <a:xfrm>
            <a:off x="6480349" y="2726108"/>
            <a:ext cx="781823" cy="340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FF0000"/>
                </a:highlight>
              </a:rPr>
              <a:t>FALSE</a:t>
            </a:r>
          </a:p>
        </p:txBody>
      </p:sp>
      <p:pic>
        <p:nvPicPr>
          <p:cNvPr id="139" name="Immagine 138" descr="Immagine che contiene linea, diagramma, Diagramma&#10;&#10;Descrizione generata automaticamente">
            <a:extLst>
              <a:ext uri="{FF2B5EF4-FFF2-40B4-BE49-F238E27FC236}">
                <a16:creationId xmlns:a16="http://schemas.microsoft.com/office/drawing/2014/main" id="{D43399B6-7563-8EA9-0FC4-3B8F278F5D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3" t="4944" r="9033" b="753"/>
          <a:stretch/>
        </p:blipFill>
        <p:spPr>
          <a:xfrm>
            <a:off x="9617190" y="3374165"/>
            <a:ext cx="940432" cy="7576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7" name="CasellaDiTesto 146">
            <a:extLst>
              <a:ext uri="{FF2B5EF4-FFF2-40B4-BE49-F238E27FC236}">
                <a16:creationId xmlns:a16="http://schemas.microsoft.com/office/drawing/2014/main" id="{A98FD9EC-0AF0-3A21-D109-2659BF7A2FAE}"/>
              </a:ext>
            </a:extLst>
          </p:cNvPr>
          <p:cNvSpPr txBox="1"/>
          <p:nvPr/>
        </p:nvSpPr>
        <p:spPr>
          <a:xfrm>
            <a:off x="405063" y="188904"/>
            <a:ext cx="3871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Residual Network 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it-IT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Residual Block</a:t>
            </a:r>
          </a:p>
        </p:txBody>
      </p:sp>
      <p:cxnSp>
        <p:nvCxnSpPr>
          <p:cNvPr id="2" name="Connettore 1 1">
            <a:extLst>
              <a:ext uri="{FF2B5EF4-FFF2-40B4-BE49-F238E27FC236}">
                <a16:creationId xmlns:a16="http://schemas.microsoft.com/office/drawing/2014/main" id="{D65CA542-4518-E299-E36C-01461413A4CE}"/>
              </a:ext>
            </a:extLst>
          </p:cNvPr>
          <p:cNvCxnSpPr>
            <a:cxnSpLocks/>
          </p:cNvCxnSpPr>
          <p:nvPr/>
        </p:nvCxnSpPr>
        <p:spPr>
          <a:xfrm>
            <a:off x="5102192" y="4722946"/>
            <a:ext cx="35725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Connettore 1 2">
            <a:extLst>
              <a:ext uri="{FF2B5EF4-FFF2-40B4-BE49-F238E27FC236}">
                <a16:creationId xmlns:a16="http://schemas.microsoft.com/office/drawing/2014/main" id="{33589209-9E10-EEB2-94AD-D9C4AA876403}"/>
              </a:ext>
            </a:extLst>
          </p:cNvPr>
          <p:cNvCxnSpPr>
            <a:cxnSpLocks/>
          </p:cNvCxnSpPr>
          <p:nvPr/>
        </p:nvCxnSpPr>
        <p:spPr>
          <a:xfrm flipH="1" flipV="1">
            <a:off x="7326967" y="4722946"/>
            <a:ext cx="627011" cy="15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675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po 25">
            <a:extLst>
              <a:ext uri="{FF2B5EF4-FFF2-40B4-BE49-F238E27FC236}">
                <a16:creationId xmlns:a16="http://schemas.microsoft.com/office/drawing/2014/main" id="{CF6B34AB-F3AF-3E3D-30F4-19E004E0F1CE}"/>
              </a:ext>
            </a:extLst>
          </p:cNvPr>
          <p:cNvGrpSpPr/>
          <p:nvPr/>
        </p:nvGrpSpPr>
        <p:grpSpPr>
          <a:xfrm>
            <a:off x="1199818" y="1422775"/>
            <a:ext cx="2712718" cy="4200127"/>
            <a:chOff x="2410970" y="941552"/>
            <a:chExt cx="2712718" cy="4200127"/>
          </a:xfrm>
        </p:grpSpPr>
        <p:grpSp>
          <p:nvGrpSpPr>
            <p:cNvPr id="25" name="Gruppo 24">
              <a:extLst>
                <a:ext uri="{FF2B5EF4-FFF2-40B4-BE49-F238E27FC236}">
                  <a16:creationId xmlns:a16="http://schemas.microsoft.com/office/drawing/2014/main" id="{B52F5BFA-A882-A3FD-48EA-5AB761B654E3}"/>
                </a:ext>
              </a:extLst>
            </p:cNvPr>
            <p:cNvGrpSpPr/>
            <p:nvPr/>
          </p:nvGrpSpPr>
          <p:grpSpPr>
            <a:xfrm>
              <a:off x="2553962" y="1772772"/>
              <a:ext cx="708398" cy="2852496"/>
              <a:chOff x="1524247" y="1969567"/>
              <a:chExt cx="708398" cy="2852496"/>
            </a:xfrm>
          </p:grpSpPr>
          <p:pic>
            <p:nvPicPr>
              <p:cNvPr id="7" name="Elemento grafico 6" descr="Grafico logaritmico contorno">
                <a:extLst>
                  <a:ext uri="{FF2B5EF4-FFF2-40B4-BE49-F238E27FC236}">
                    <a16:creationId xmlns:a16="http://schemas.microsoft.com/office/drawing/2014/main" id="{D69D829D-61F4-BF3F-7696-9989F7F536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24247" y="1969567"/>
                <a:ext cx="708398" cy="708398"/>
              </a:xfrm>
              <a:prstGeom prst="rect">
                <a:avLst/>
              </a:prstGeom>
            </p:spPr>
          </p:pic>
          <p:pic>
            <p:nvPicPr>
              <p:cNvPr id="9" name="Elemento grafico 8" descr="Cronometro 66% contorno">
                <a:extLst>
                  <a:ext uri="{FF2B5EF4-FFF2-40B4-BE49-F238E27FC236}">
                    <a16:creationId xmlns:a16="http://schemas.microsoft.com/office/drawing/2014/main" id="{27C8E88F-0367-3DD4-2BD8-1D92B8A366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24247" y="3041616"/>
                <a:ext cx="708398" cy="708398"/>
              </a:xfrm>
              <a:prstGeom prst="rect">
                <a:avLst/>
              </a:prstGeom>
            </p:spPr>
          </p:pic>
          <p:pic>
            <p:nvPicPr>
              <p:cNvPr id="11" name="Elemento grafico 10" descr="Scatola contorno">
                <a:extLst>
                  <a:ext uri="{FF2B5EF4-FFF2-40B4-BE49-F238E27FC236}">
                    <a16:creationId xmlns:a16="http://schemas.microsoft.com/office/drawing/2014/main" id="{E8F44D1A-6B87-D7EB-CAC4-D80EBB6EA1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524247" y="4113665"/>
                <a:ext cx="708398" cy="708398"/>
              </a:xfrm>
              <a:prstGeom prst="rect">
                <a:avLst/>
              </a:prstGeom>
            </p:spPr>
          </p:pic>
        </p:grpSp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75D25E9E-6D83-B539-E55A-1EA9A21F6190}"/>
                </a:ext>
              </a:extLst>
            </p:cNvPr>
            <p:cNvGrpSpPr/>
            <p:nvPr/>
          </p:nvGrpSpPr>
          <p:grpSpPr>
            <a:xfrm>
              <a:off x="2410970" y="941552"/>
              <a:ext cx="2712718" cy="4200127"/>
              <a:chOff x="1535363" y="1243992"/>
              <a:chExt cx="2712718" cy="4200127"/>
            </a:xfrm>
          </p:grpSpPr>
          <p:sp>
            <p:nvSpPr>
              <p:cNvPr id="20" name="Elaborazione alternativa 19">
                <a:extLst>
                  <a:ext uri="{FF2B5EF4-FFF2-40B4-BE49-F238E27FC236}">
                    <a16:creationId xmlns:a16="http://schemas.microsoft.com/office/drawing/2014/main" id="{EC23616B-DAF6-03B3-BBE7-112A69B8ACD5}"/>
                  </a:ext>
                </a:extLst>
              </p:cNvPr>
              <p:cNvSpPr/>
              <p:nvPr/>
            </p:nvSpPr>
            <p:spPr>
              <a:xfrm rot="16200000">
                <a:off x="791658" y="1987697"/>
                <a:ext cx="4200127" cy="2712718"/>
              </a:xfrm>
              <a:prstGeom prst="flowChartAlternateProcess">
                <a:avLst/>
              </a:prstGeom>
              <a:solidFill>
                <a:srgbClr val="002060">
                  <a:alpha val="2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D821A9E0-9F8C-6D3B-13E4-6A1022984271}"/>
                  </a:ext>
                </a:extLst>
              </p:cNvPr>
              <p:cNvSpPr txBox="1"/>
              <p:nvPr/>
            </p:nvSpPr>
            <p:spPr>
              <a:xfrm>
                <a:off x="1944066" y="1462568"/>
                <a:ext cx="1957920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i="0" u="none" strike="noStrike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Hyperparameters</a:t>
                </a:r>
              </a:p>
              <a:p>
                <a:endParaRPr lang="it-IT" sz="1600" b="1" dirty="0"/>
              </a:p>
            </p:txBody>
          </p:sp>
        </p:grpSp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BD812F86-7D30-93A5-F49E-DD528E55296E}"/>
              </a:ext>
            </a:extLst>
          </p:cNvPr>
          <p:cNvGrpSpPr/>
          <p:nvPr/>
        </p:nvGrpSpPr>
        <p:grpSpPr>
          <a:xfrm>
            <a:off x="4665901" y="1430148"/>
            <a:ext cx="2869375" cy="4200127"/>
            <a:chOff x="4378343" y="1332623"/>
            <a:chExt cx="2869375" cy="4200127"/>
          </a:xfrm>
        </p:grpSpPr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295DB87C-989D-DB81-592C-F011253DF5B1}"/>
                </a:ext>
              </a:extLst>
            </p:cNvPr>
            <p:cNvGrpSpPr/>
            <p:nvPr/>
          </p:nvGrpSpPr>
          <p:grpSpPr>
            <a:xfrm>
              <a:off x="4378343" y="1332623"/>
              <a:ext cx="2869375" cy="4200127"/>
              <a:chOff x="4122131" y="1332623"/>
              <a:chExt cx="2871353" cy="4200127"/>
            </a:xfrm>
          </p:grpSpPr>
          <p:sp>
            <p:nvSpPr>
              <p:cNvPr id="19" name="Elaborazione alternativa 18">
                <a:extLst>
                  <a:ext uri="{FF2B5EF4-FFF2-40B4-BE49-F238E27FC236}">
                    <a16:creationId xmlns:a16="http://schemas.microsoft.com/office/drawing/2014/main" id="{A53AABE0-3398-B927-04A7-D2C2D38BC1C7}"/>
                  </a:ext>
                </a:extLst>
              </p:cNvPr>
              <p:cNvSpPr/>
              <p:nvPr/>
            </p:nvSpPr>
            <p:spPr>
              <a:xfrm rot="16200000">
                <a:off x="3452216" y="2076328"/>
                <a:ext cx="4200127" cy="2712717"/>
              </a:xfrm>
              <a:prstGeom prst="flowChartAlternateProcess">
                <a:avLst/>
              </a:prstGeom>
              <a:solidFill>
                <a:srgbClr val="FF0000">
                  <a:alpha val="2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C2EE6F3A-2BB8-C4DB-7DE8-5211932AFE59}"/>
                  </a:ext>
                </a:extLst>
              </p:cNvPr>
              <p:cNvSpPr txBox="1"/>
              <p:nvPr/>
            </p:nvSpPr>
            <p:spPr>
              <a:xfrm>
                <a:off x="4122131" y="1551199"/>
                <a:ext cx="287135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b="1" i="0" u="none" strike="noStrike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Optimizer, loss and metrics</a:t>
                </a:r>
              </a:p>
              <a:p>
                <a:endParaRPr lang="it-IT" b="1" dirty="0"/>
              </a:p>
            </p:txBody>
          </p:sp>
        </p:grpSp>
        <p:grpSp>
          <p:nvGrpSpPr>
            <p:cNvPr id="39" name="Gruppo 38">
              <a:extLst>
                <a:ext uri="{FF2B5EF4-FFF2-40B4-BE49-F238E27FC236}">
                  <a16:creationId xmlns:a16="http://schemas.microsoft.com/office/drawing/2014/main" id="{798C35F3-18E8-C4EE-1F27-AE1A0510FF3B}"/>
                </a:ext>
              </a:extLst>
            </p:cNvPr>
            <p:cNvGrpSpPr/>
            <p:nvPr/>
          </p:nvGrpSpPr>
          <p:grpSpPr>
            <a:xfrm>
              <a:off x="4553206" y="2163843"/>
              <a:ext cx="801330" cy="2825928"/>
              <a:chOff x="7100077" y="2163843"/>
              <a:chExt cx="801330" cy="2825928"/>
            </a:xfrm>
          </p:grpSpPr>
          <p:pic>
            <p:nvPicPr>
              <p:cNvPr id="34" name="Elemento grafico 33" descr="Singolo ingranaggio contorno">
                <a:extLst>
                  <a:ext uri="{FF2B5EF4-FFF2-40B4-BE49-F238E27FC236}">
                    <a16:creationId xmlns:a16="http://schemas.microsoft.com/office/drawing/2014/main" id="{A4B732EE-A8B7-FA39-9881-7343DEB549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100077" y="2163843"/>
                <a:ext cx="801330" cy="801330"/>
              </a:xfrm>
              <a:prstGeom prst="rect">
                <a:avLst/>
              </a:prstGeom>
            </p:spPr>
          </p:pic>
          <p:pic>
            <p:nvPicPr>
              <p:cNvPr id="36" name="Elemento grafico 35" descr="Abaco contorno">
                <a:extLst>
                  <a:ext uri="{FF2B5EF4-FFF2-40B4-BE49-F238E27FC236}">
                    <a16:creationId xmlns:a16="http://schemas.microsoft.com/office/drawing/2014/main" id="{87985E32-81E0-C465-5FF9-4C46694829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165738" y="3247714"/>
                <a:ext cx="670008" cy="670008"/>
              </a:xfrm>
              <a:prstGeom prst="rect">
                <a:avLst/>
              </a:prstGeom>
            </p:spPr>
          </p:pic>
          <p:pic>
            <p:nvPicPr>
              <p:cNvPr id="38" name="Elemento grafico 37" descr="Trofeo contorno">
                <a:extLst>
                  <a:ext uri="{FF2B5EF4-FFF2-40B4-BE49-F238E27FC236}">
                    <a16:creationId xmlns:a16="http://schemas.microsoft.com/office/drawing/2014/main" id="{C3ABA14C-6AD4-B8E7-C260-443380EEAF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165738" y="4319763"/>
                <a:ext cx="670008" cy="670008"/>
              </a:xfrm>
              <a:prstGeom prst="rect">
                <a:avLst/>
              </a:prstGeom>
            </p:spPr>
          </p:pic>
        </p:grpSp>
      </p:grp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61A7D561-046C-7EF8-850A-82378862E58F}"/>
              </a:ext>
            </a:extLst>
          </p:cNvPr>
          <p:cNvSpPr txBox="1"/>
          <p:nvPr/>
        </p:nvSpPr>
        <p:spPr>
          <a:xfrm>
            <a:off x="2368051" y="2348038"/>
            <a:ext cx="992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0,001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2DC5C380-2E6C-8391-5FC9-37AF468853B6}"/>
              </a:ext>
            </a:extLst>
          </p:cNvPr>
          <p:cNvSpPr txBox="1"/>
          <p:nvPr/>
        </p:nvSpPr>
        <p:spPr>
          <a:xfrm>
            <a:off x="2505631" y="3358461"/>
            <a:ext cx="885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65F607F9-196F-F17A-A28D-2A81AAFF5B14}"/>
              </a:ext>
            </a:extLst>
          </p:cNvPr>
          <p:cNvSpPr txBox="1"/>
          <p:nvPr/>
        </p:nvSpPr>
        <p:spPr>
          <a:xfrm>
            <a:off x="2592472" y="449068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1F78CBC3-D355-4C2D-1A4E-673EB5623136}"/>
              </a:ext>
            </a:extLst>
          </p:cNvPr>
          <p:cNvSpPr txBox="1"/>
          <p:nvPr/>
        </p:nvSpPr>
        <p:spPr>
          <a:xfrm>
            <a:off x="5859161" y="2339211"/>
            <a:ext cx="811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9AFD6E76-2590-D174-228D-195818F50D88}"/>
              </a:ext>
            </a:extLst>
          </p:cNvPr>
          <p:cNvSpPr txBox="1"/>
          <p:nvPr/>
        </p:nvSpPr>
        <p:spPr>
          <a:xfrm>
            <a:off x="5608345" y="3463561"/>
            <a:ext cx="1550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Crossentropy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3188973F-A94E-71E1-F082-19FA1F21D4E0}"/>
              </a:ext>
            </a:extLst>
          </p:cNvPr>
          <p:cNvSpPr txBox="1"/>
          <p:nvPr/>
        </p:nvSpPr>
        <p:spPr>
          <a:xfrm>
            <a:off x="5799903" y="4586416"/>
            <a:ext cx="11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</a:p>
        </p:txBody>
      </p: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B7C7E923-B6A5-B52C-B6FF-9046BBCB3BCD}"/>
              </a:ext>
            </a:extLst>
          </p:cNvPr>
          <p:cNvGrpSpPr/>
          <p:nvPr/>
        </p:nvGrpSpPr>
        <p:grpSpPr>
          <a:xfrm>
            <a:off x="8264718" y="1422774"/>
            <a:ext cx="2712719" cy="4207501"/>
            <a:chOff x="8133957" y="1056196"/>
            <a:chExt cx="2712719" cy="4207501"/>
          </a:xfrm>
        </p:grpSpPr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53DFC53E-2891-4175-58ED-3336BEF5433A}"/>
                </a:ext>
              </a:extLst>
            </p:cNvPr>
            <p:cNvGrpSpPr/>
            <p:nvPr/>
          </p:nvGrpSpPr>
          <p:grpSpPr>
            <a:xfrm>
              <a:off x="8133957" y="1056196"/>
              <a:ext cx="2712719" cy="4207501"/>
              <a:chOff x="8342638" y="1415401"/>
              <a:chExt cx="2712719" cy="4207501"/>
            </a:xfrm>
          </p:grpSpPr>
          <p:sp>
            <p:nvSpPr>
              <p:cNvPr id="21" name="Elaborazione alternativa 20">
                <a:extLst>
                  <a:ext uri="{FF2B5EF4-FFF2-40B4-BE49-F238E27FC236}">
                    <a16:creationId xmlns:a16="http://schemas.microsoft.com/office/drawing/2014/main" id="{3934AB11-A5D9-DCED-3187-E0F5DC1A2282}"/>
                  </a:ext>
                </a:extLst>
              </p:cNvPr>
              <p:cNvSpPr/>
              <p:nvPr/>
            </p:nvSpPr>
            <p:spPr>
              <a:xfrm rot="16200000">
                <a:off x="7595247" y="2162792"/>
                <a:ext cx="4207501" cy="2712719"/>
              </a:xfrm>
              <a:prstGeom prst="flowChartAlternateProcess">
                <a:avLst/>
              </a:prstGeom>
              <a:solidFill>
                <a:srgbClr val="92D050">
                  <a:alpha val="2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9330A160-1C28-40D5-2164-6838B0663B39}"/>
                  </a:ext>
                </a:extLst>
              </p:cNvPr>
              <p:cNvSpPr txBox="1"/>
              <p:nvPr/>
            </p:nvSpPr>
            <p:spPr>
              <a:xfrm>
                <a:off x="9151411" y="1600303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Callbacks</a:t>
                </a:r>
              </a:p>
            </p:txBody>
          </p:sp>
        </p:grpSp>
        <p:grpSp>
          <p:nvGrpSpPr>
            <p:cNvPr id="24" name="Gruppo 23">
              <a:extLst>
                <a:ext uri="{FF2B5EF4-FFF2-40B4-BE49-F238E27FC236}">
                  <a16:creationId xmlns:a16="http://schemas.microsoft.com/office/drawing/2014/main" id="{D8FD1A54-B9A5-F1D0-0B0F-5542C6D8F382}"/>
                </a:ext>
              </a:extLst>
            </p:cNvPr>
            <p:cNvGrpSpPr/>
            <p:nvPr/>
          </p:nvGrpSpPr>
          <p:grpSpPr>
            <a:xfrm>
              <a:off x="8230031" y="1594303"/>
              <a:ext cx="2613676" cy="3447240"/>
              <a:chOff x="8230031" y="1594303"/>
              <a:chExt cx="2613676" cy="3447240"/>
            </a:xfrm>
          </p:grpSpPr>
          <p:grpSp>
            <p:nvGrpSpPr>
              <p:cNvPr id="31" name="Gruppo 30">
                <a:extLst>
                  <a:ext uri="{FF2B5EF4-FFF2-40B4-BE49-F238E27FC236}">
                    <a16:creationId xmlns:a16="http://schemas.microsoft.com/office/drawing/2014/main" id="{4CEE67A6-0E0C-F5AA-F5FC-C61D5CE51E06}"/>
                  </a:ext>
                </a:extLst>
              </p:cNvPr>
              <p:cNvGrpSpPr/>
              <p:nvPr/>
            </p:nvGrpSpPr>
            <p:grpSpPr>
              <a:xfrm>
                <a:off x="8230031" y="3033608"/>
                <a:ext cx="777528" cy="2007935"/>
                <a:chOff x="8158501" y="2335773"/>
                <a:chExt cx="970190" cy="2680566"/>
              </a:xfrm>
            </p:grpSpPr>
            <p:pic>
              <p:nvPicPr>
                <p:cNvPr id="13" name="Elemento grafico 12" descr="Disco contorno">
                  <a:extLst>
                    <a:ext uri="{FF2B5EF4-FFF2-40B4-BE49-F238E27FC236}">
                      <a16:creationId xmlns:a16="http://schemas.microsoft.com/office/drawing/2014/main" id="{CA523081-DF22-B848-5C64-9337ADCCF2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89396" y="2335773"/>
                  <a:ext cx="708398" cy="708398"/>
                </a:xfrm>
                <a:prstGeom prst="rect">
                  <a:avLst/>
                </a:prstGeom>
              </p:spPr>
            </p:pic>
            <p:pic>
              <p:nvPicPr>
                <p:cNvPr id="16" name="Elemento grafico 15" descr="Miglioramento costante contorno">
                  <a:extLst>
                    <a:ext uri="{FF2B5EF4-FFF2-40B4-BE49-F238E27FC236}">
                      <a16:creationId xmlns:a16="http://schemas.microsoft.com/office/drawing/2014/main" id="{992BA0DC-3ED0-6730-DE0E-A9D6A4A37D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58501" y="3208156"/>
                  <a:ext cx="970190" cy="970190"/>
                </a:xfrm>
                <a:prstGeom prst="rect">
                  <a:avLst/>
                </a:prstGeom>
              </p:spPr>
            </p:pic>
            <p:pic>
              <p:nvPicPr>
                <p:cNvPr id="18" name="Elemento grafico 17" descr="Appunti contorno">
                  <a:extLst>
                    <a:ext uri="{FF2B5EF4-FFF2-40B4-BE49-F238E27FC236}">
                      <a16:creationId xmlns:a16="http://schemas.microsoft.com/office/drawing/2014/main" id="{E1BCDC41-079C-D3FF-12F6-2936DBAE38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89397" y="4307941"/>
                  <a:ext cx="708398" cy="708398"/>
                </a:xfrm>
                <a:prstGeom prst="rect">
                  <a:avLst/>
                </a:prstGeom>
              </p:spPr>
            </p:pic>
          </p:grpSp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317C98E1-F013-2D14-13BA-F51488BAD47E}"/>
                  </a:ext>
                </a:extLst>
              </p:cNvPr>
              <p:cNvSpPr txBox="1"/>
              <p:nvPr/>
            </p:nvSpPr>
            <p:spPr>
              <a:xfrm>
                <a:off x="8902656" y="4638338"/>
                <a:ext cx="11753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CSVLogger</a:t>
                </a:r>
              </a:p>
            </p:txBody>
          </p:sp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733F9720-2DF7-54C4-BD2E-49DB0526F41B}"/>
                  </a:ext>
                </a:extLst>
              </p:cNvPr>
              <p:cNvSpPr txBox="1"/>
              <p:nvPr/>
            </p:nvSpPr>
            <p:spPr>
              <a:xfrm>
                <a:off x="8902656" y="3889274"/>
                <a:ext cx="17924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BackupAndRestore</a:t>
                </a:r>
              </a:p>
            </p:txBody>
          </p:sp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57C849D1-B0C5-ED22-2F52-9052B6789DE9}"/>
                  </a:ext>
                </a:extLst>
              </p:cNvPr>
              <p:cNvSpPr txBox="1"/>
              <p:nvPr/>
            </p:nvSpPr>
            <p:spPr>
              <a:xfrm>
                <a:off x="8902656" y="3156931"/>
                <a:ext cx="166904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ModelCheckpoint</a:t>
                </a:r>
              </a:p>
            </p:txBody>
          </p:sp>
          <p:pic>
            <p:nvPicPr>
              <p:cNvPr id="8" name="Elemento grafico 7" descr="Semaforo contorno">
                <a:extLst>
                  <a:ext uri="{FF2B5EF4-FFF2-40B4-BE49-F238E27FC236}">
                    <a16:creationId xmlns:a16="http://schemas.microsoft.com/office/drawing/2014/main" id="{B74B16CD-6C38-5B3C-D714-FF84AD5F5D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8352396" y="2262182"/>
                <a:ext cx="567724" cy="567724"/>
              </a:xfrm>
              <a:prstGeom prst="rect">
                <a:avLst/>
              </a:prstGeom>
            </p:spPr>
          </p:pic>
          <p:pic>
            <p:nvPicPr>
              <p:cNvPr id="12" name="Elemento grafico 11" descr="Piano di sotto contorno">
                <a:extLst>
                  <a:ext uri="{FF2B5EF4-FFF2-40B4-BE49-F238E27FC236}">
                    <a16:creationId xmlns:a16="http://schemas.microsoft.com/office/drawing/2014/main" id="{F9E58607-AF38-406A-C882-40270A00E7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8359433" y="1594303"/>
                <a:ext cx="545044" cy="545044"/>
              </a:xfrm>
              <a:prstGeom prst="rect">
                <a:avLst/>
              </a:prstGeom>
            </p:spPr>
          </p:pic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524E9A78-F9D7-0E22-08C9-1D6500568373}"/>
                  </a:ext>
                </a:extLst>
              </p:cNvPr>
              <p:cNvSpPr txBox="1"/>
              <p:nvPr/>
            </p:nvSpPr>
            <p:spPr>
              <a:xfrm>
                <a:off x="8926194" y="1705689"/>
                <a:ext cx="19175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b="0" i="0" u="none" strike="noStrike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ReduceLROnPlateau</a:t>
                </a:r>
              </a:p>
              <a:p>
                <a:endParaRPr lang="it-IT" sz="1600" dirty="0"/>
              </a:p>
            </p:txBody>
          </p:sp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845D0207-A905-393C-16BE-4FBCFCEAD61A}"/>
                  </a:ext>
                </a:extLst>
              </p:cNvPr>
              <p:cNvSpPr txBox="1"/>
              <p:nvPr/>
            </p:nvSpPr>
            <p:spPr>
              <a:xfrm>
                <a:off x="8902656" y="2363517"/>
                <a:ext cx="13724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b="0" i="0" u="none" strike="noStrike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EarlyStopping</a:t>
                </a:r>
              </a:p>
              <a:p>
                <a:endParaRPr lang="it-IT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E52EF31-C177-6743-6765-2F3CFFB23897}"/>
              </a:ext>
            </a:extLst>
          </p:cNvPr>
          <p:cNvSpPr txBox="1"/>
          <p:nvPr/>
        </p:nvSpPr>
        <p:spPr>
          <a:xfrm>
            <a:off x="405063" y="188904"/>
            <a:ext cx="4943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Residual Network 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it-IT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Parameters and Callbacks</a:t>
            </a:r>
          </a:p>
        </p:txBody>
      </p:sp>
    </p:spTree>
    <p:extLst>
      <p:ext uri="{BB962C8B-B14F-4D97-AF65-F5344CB8AC3E}">
        <p14:creationId xmlns:p14="http://schemas.microsoft.com/office/powerpoint/2010/main" val="3856529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63AECCBA-5C4E-8A39-BDC0-1CC7302D292D}"/>
              </a:ext>
            </a:extLst>
          </p:cNvPr>
          <p:cNvSpPr/>
          <p:nvPr/>
        </p:nvSpPr>
        <p:spPr>
          <a:xfrm>
            <a:off x="5546121" y="836082"/>
            <a:ext cx="5384543" cy="564938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9A92CF6C-5E42-F976-011B-FBAFFF23C180}"/>
              </a:ext>
            </a:extLst>
          </p:cNvPr>
          <p:cNvGrpSpPr/>
          <p:nvPr/>
        </p:nvGrpSpPr>
        <p:grpSpPr>
          <a:xfrm>
            <a:off x="1261336" y="836082"/>
            <a:ext cx="3466427" cy="5649383"/>
            <a:chOff x="203200" y="971549"/>
            <a:chExt cx="3466427" cy="5649383"/>
          </a:xfrm>
        </p:grpSpPr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FDE0AA24-0EE0-654A-E87A-D0BA026E431E}"/>
                </a:ext>
              </a:extLst>
            </p:cNvPr>
            <p:cNvSpPr/>
            <p:nvPr/>
          </p:nvSpPr>
          <p:spPr>
            <a:xfrm>
              <a:off x="203200" y="971549"/>
              <a:ext cx="3466427" cy="564938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1CB57595-AD39-542E-B123-78D1FA11553A}"/>
                </a:ext>
              </a:extLst>
            </p:cNvPr>
            <p:cNvSpPr txBox="1"/>
            <p:nvPr/>
          </p:nvSpPr>
          <p:spPr>
            <a:xfrm>
              <a:off x="1021558" y="1043125"/>
              <a:ext cx="1794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Learning Curves</a:t>
              </a:r>
            </a:p>
          </p:txBody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6723019-B2C5-443B-EFF1-817325D6DA87}"/>
              </a:ext>
            </a:extLst>
          </p:cNvPr>
          <p:cNvSpPr txBox="1"/>
          <p:nvPr/>
        </p:nvSpPr>
        <p:spPr>
          <a:xfrm>
            <a:off x="7631665" y="947339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5D38CE6-2D95-BAF5-47FF-35223262B954}"/>
              </a:ext>
            </a:extLst>
          </p:cNvPr>
          <p:cNvSpPr txBox="1"/>
          <p:nvPr/>
        </p:nvSpPr>
        <p:spPr>
          <a:xfrm>
            <a:off x="6216043" y="1504992"/>
            <a:ext cx="404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it-IT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es_model accuracy on test data: </a:t>
            </a:r>
            <a:r>
              <a:rPr lang="it-IT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82</a:t>
            </a:r>
            <a:r>
              <a:rPr lang="it-IT" b="0" i="0" u="none" strike="noStrike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.89%</a:t>
            </a:r>
            <a:endParaRPr lang="it-IT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7" name="Input penna 26">
                <a:extLst>
                  <a:ext uri="{FF2B5EF4-FFF2-40B4-BE49-F238E27FC236}">
                    <a16:creationId xmlns:a16="http://schemas.microsoft.com/office/drawing/2014/main" id="{B64004C3-2DA0-D0DD-25DA-30E587205276}"/>
                  </a:ext>
                </a:extLst>
              </p14:cNvPr>
              <p14:cNvContentPartPr/>
              <p14:nvPr/>
            </p14:nvContentPartPr>
            <p14:xfrm>
              <a:off x="6410842" y="4576726"/>
              <a:ext cx="360" cy="360"/>
            </p14:xfrm>
          </p:contentPart>
        </mc:Choice>
        <mc:Fallback xmlns="">
          <p:pic>
            <p:nvPicPr>
              <p:cNvPr id="27" name="Input penna 26">
                <a:extLst>
                  <a:ext uri="{FF2B5EF4-FFF2-40B4-BE49-F238E27FC236}">
                    <a16:creationId xmlns:a16="http://schemas.microsoft.com/office/drawing/2014/main" id="{B64004C3-2DA0-D0DD-25DA-30E5872052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47842" y="4513726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uppo 29">
            <a:extLst>
              <a:ext uri="{FF2B5EF4-FFF2-40B4-BE49-F238E27FC236}">
                <a16:creationId xmlns:a16="http://schemas.microsoft.com/office/drawing/2014/main" id="{83372B7F-D349-AC1D-BF35-7ADF409039CC}"/>
              </a:ext>
            </a:extLst>
          </p:cNvPr>
          <p:cNvGrpSpPr/>
          <p:nvPr/>
        </p:nvGrpSpPr>
        <p:grpSpPr>
          <a:xfrm>
            <a:off x="6410842" y="4336246"/>
            <a:ext cx="360" cy="71640"/>
            <a:chOff x="6410842" y="4336246"/>
            <a:chExt cx="360" cy="7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8" name="Input penna 27">
                  <a:extLst>
                    <a:ext uri="{FF2B5EF4-FFF2-40B4-BE49-F238E27FC236}">
                      <a16:creationId xmlns:a16="http://schemas.microsoft.com/office/drawing/2014/main" id="{989C8D5B-BFDE-6084-7E45-A842D3C2E074}"/>
                    </a:ext>
                  </a:extLst>
                </p14:cNvPr>
                <p14:cNvContentPartPr/>
                <p14:nvPr/>
              </p14:nvContentPartPr>
              <p14:xfrm>
                <a:off x="6410842" y="4407526"/>
                <a:ext cx="360" cy="360"/>
              </p14:xfrm>
            </p:contentPart>
          </mc:Choice>
          <mc:Fallback xmlns="">
            <p:pic>
              <p:nvPicPr>
                <p:cNvPr id="28" name="Input penna 27">
                  <a:extLst>
                    <a:ext uri="{FF2B5EF4-FFF2-40B4-BE49-F238E27FC236}">
                      <a16:creationId xmlns:a16="http://schemas.microsoft.com/office/drawing/2014/main" id="{989C8D5B-BFDE-6084-7E45-A842D3C2E07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47842" y="43445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9" name="Input penna 28">
                  <a:extLst>
                    <a:ext uri="{FF2B5EF4-FFF2-40B4-BE49-F238E27FC236}">
                      <a16:creationId xmlns:a16="http://schemas.microsoft.com/office/drawing/2014/main" id="{4F83448C-8724-2442-6FB3-F59ACAB570A9}"/>
                    </a:ext>
                  </a:extLst>
                </p14:cNvPr>
                <p14:cNvContentPartPr/>
                <p14:nvPr/>
              </p14:nvContentPartPr>
              <p14:xfrm>
                <a:off x="6410842" y="4336246"/>
                <a:ext cx="360" cy="360"/>
              </p14:xfrm>
            </p:contentPart>
          </mc:Choice>
          <mc:Fallback xmlns="">
            <p:pic>
              <p:nvPicPr>
                <p:cNvPr id="29" name="Input penna 28">
                  <a:extLst>
                    <a:ext uri="{FF2B5EF4-FFF2-40B4-BE49-F238E27FC236}">
                      <a16:creationId xmlns:a16="http://schemas.microsoft.com/office/drawing/2014/main" id="{4F83448C-8724-2442-6FB3-F59ACAB570A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47842" y="42732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1" name="Input penna 30">
                <a:extLst>
                  <a:ext uri="{FF2B5EF4-FFF2-40B4-BE49-F238E27FC236}">
                    <a16:creationId xmlns:a16="http://schemas.microsoft.com/office/drawing/2014/main" id="{CBC0EE08-CFB1-E5FD-4FB7-3A754DFB4788}"/>
                  </a:ext>
                </a:extLst>
              </p14:cNvPr>
              <p14:cNvContentPartPr/>
              <p14:nvPr/>
            </p14:nvContentPartPr>
            <p14:xfrm>
              <a:off x="6382402" y="4525966"/>
              <a:ext cx="360" cy="360"/>
            </p14:xfrm>
          </p:contentPart>
        </mc:Choice>
        <mc:Fallback xmlns="">
          <p:pic>
            <p:nvPicPr>
              <p:cNvPr id="31" name="Input penna 30">
                <a:extLst>
                  <a:ext uri="{FF2B5EF4-FFF2-40B4-BE49-F238E27FC236}">
                    <a16:creationId xmlns:a16="http://schemas.microsoft.com/office/drawing/2014/main" id="{CBC0EE08-CFB1-E5FD-4FB7-3A754DFB478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19402" y="446296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2" name="Input penna 31">
                <a:extLst>
                  <a:ext uri="{FF2B5EF4-FFF2-40B4-BE49-F238E27FC236}">
                    <a16:creationId xmlns:a16="http://schemas.microsoft.com/office/drawing/2014/main" id="{1DC50815-E860-BEB5-F1E1-631177E95324}"/>
                  </a:ext>
                </a:extLst>
              </p14:cNvPr>
              <p14:cNvContentPartPr/>
              <p14:nvPr/>
            </p14:nvContentPartPr>
            <p14:xfrm>
              <a:off x="6368362" y="4354966"/>
              <a:ext cx="360" cy="360"/>
            </p14:xfrm>
          </p:contentPart>
        </mc:Choice>
        <mc:Fallback xmlns="">
          <p:pic>
            <p:nvPicPr>
              <p:cNvPr id="32" name="Input penna 31">
                <a:extLst>
                  <a:ext uri="{FF2B5EF4-FFF2-40B4-BE49-F238E27FC236}">
                    <a16:creationId xmlns:a16="http://schemas.microsoft.com/office/drawing/2014/main" id="{1DC50815-E860-BEB5-F1E1-631177E9532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5362" y="4291966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Gruppo 65">
            <a:extLst>
              <a:ext uri="{FF2B5EF4-FFF2-40B4-BE49-F238E27FC236}">
                <a16:creationId xmlns:a16="http://schemas.microsoft.com/office/drawing/2014/main" id="{370A5EE6-206A-7A70-64D1-1ECF87E79298}"/>
              </a:ext>
            </a:extLst>
          </p:cNvPr>
          <p:cNvGrpSpPr/>
          <p:nvPr/>
        </p:nvGrpSpPr>
        <p:grpSpPr>
          <a:xfrm>
            <a:off x="4375954" y="1787966"/>
            <a:ext cx="81360" cy="49680"/>
            <a:chOff x="4375954" y="1787966"/>
            <a:chExt cx="81360" cy="4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3" name="Input penna 62">
                  <a:extLst>
                    <a:ext uri="{FF2B5EF4-FFF2-40B4-BE49-F238E27FC236}">
                      <a16:creationId xmlns:a16="http://schemas.microsoft.com/office/drawing/2014/main" id="{4C65A7A8-5FE9-02FA-CB19-0EB8D3058CD4}"/>
                    </a:ext>
                  </a:extLst>
                </p14:cNvPr>
                <p14:cNvContentPartPr/>
                <p14:nvPr/>
              </p14:nvContentPartPr>
              <p14:xfrm>
                <a:off x="4375954" y="1837286"/>
                <a:ext cx="360" cy="360"/>
              </p14:xfrm>
            </p:contentPart>
          </mc:Choice>
          <mc:Fallback xmlns="">
            <p:pic>
              <p:nvPicPr>
                <p:cNvPr id="63" name="Input penna 62">
                  <a:extLst>
                    <a:ext uri="{FF2B5EF4-FFF2-40B4-BE49-F238E27FC236}">
                      <a16:creationId xmlns:a16="http://schemas.microsoft.com/office/drawing/2014/main" id="{4C65A7A8-5FE9-02FA-CB19-0EB8D3058CD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12954" y="177428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4" name="Input penna 63">
                  <a:extLst>
                    <a:ext uri="{FF2B5EF4-FFF2-40B4-BE49-F238E27FC236}">
                      <a16:creationId xmlns:a16="http://schemas.microsoft.com/office/drawing/2014/main" id="{4EDB884D-A374-9136-93D6-AF51437304E8}"/>
                    </a:ext>
                  </a:extLst>
                </p14:cNvPr>
                <p14:cNvContentPartPr/>
                <p14:nvPr/>
              </p14:nvContentPartPr>
              <p14:xfrm>
                <a:off x="4456954" y="1787966"/>
                <a:ext cx="360" cy="360"/>
              </p14:xfrm>
            </p:contentPart>
          </mc:Choice>
          <mc:Fallback xmlns="">
            <p:pic>
              <p:nvPicPr>
                <p:cNvPr id="64" name="Input penna 63">
                  <a:extLst>
                    <a:ext uri="{FF2B5EF4-FFF2-40B4-BE49-F238E27FC236}">
                      <a16:creationId xmlns:a16="http://schemas.microsoft.com/office/drawing/2014/main" id="{4EDB884D-A374-9136-93D6-AF51437304E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93954" y="172496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5" name="Input penna 64">
                  <a:extLst>
                    <a:ext uri="{FF2B5EF4-FFF2-40B4-BE49-F238E27FC236}">
                      <a16:creationId xmlns:a16="http://schemas.microsoft.com/office/drawing/2014/main" id="{0CD6DAF7-871A-5F19-1A38-64527B67E5FC}"/>
                    </a:ext>
                  </a:extLst>
                </p14:cNvPr>
                <p14:cNvContentPartPr/>
                <p14:nvPr/>
              </p14:nvContentPartPr>
              <p14:xfrm>
                <a:off x="4456954" y="1787966"/>
                <a:ext cx="360" cy="360"/>
              </p14:xfrm>
            </p:contentPart>
          </mc:Choice>
          <mc:Fallback xmlns="">
            <p:pic>
              <p:nvPicPr>
                <p:cNvPr id="65" name="Input penna 64">
                  <a:extLst>
                    <a:ext uri="{FF2B5EF4-FFF2-40B4-BE49-F238E27FC236}">
                      <a16:creationId xmlns:a16="http://schemas.microsoft.com/office/drawing/2014/main" id="{0CD6DAF7-871A-5F19-1A38-64527B67E5F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93954" y="172496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uppo 68">
            <a:extLst>
              <a:ext uri="{FF2B5EF4-FFF2-40B4-BE49-F238E27FC236}">
                <a16:creationId xmlns:a16="http://schemas.microsoft.com/office/drawing/2014/main" id="{D6F5FE44-17A4-C1DB-EB41-D9CD30E4560A}"/>
              </a:ext>
            </a:extLst>
          </p:cNvPr>
          <p:cNvGrpSpPr/>
          <p:nvPr/>
        </p:nvGrpSpPr>
        <p:grpSpPr>
          <a:xfrm>
            <a:off x="3960514" y="1490606"/>
            <a:ext cx="510120" cy="108720"/>
            <a:chOff x="3960514" y="1490606"/>
            <a:chExt cx="510120" cy="10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8" name="Input penna 57">
                  <a:extLst>
                    <a:ext uri="{FF2B5EF4-FFF2-40B4-BE49-F238E27FC236}">
                      <a16:creationId xmlns:a16="http://schemas.microsoft.com/office/drawing/2014/main" id="{BCC323F1-DA2B-905B-EAE1-CC57546EBD54}"/>
                    </a:ext>
                  </a:extLst>
                </p14:cNvPr>
                <p14:cNvContentPartPr/>
                <p14:nvPr/>
              </p14:nvContentPartPr>
              <p14:xfrm>
                <a:off x="3960514" y="1490606"/>
                <a:ext cx="360" cy="360"/>
              </p14:xfrm>
            </p:contentPart>
          </mc:Choice>
          <mc:Fallback xmlns="">
            <p:pic>
              <p:nvPicPr>
                <p:cNvPr id="58" name="Input penna 57">
                  <a:extLst>
                    <a:ext uri="{FF2B5EF4-FFF2-40B4-BE49-F238E27FC236}">
                      <a16:creationId xmlns:a16="http://schemas.microsoft.com/office/drawing/2014/main" id="{BCC323F1-DA2B-905B-EAE1-CC57546EBD5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97514" y="14276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9" name="Input penna 58">
                  <a:extLst>
                    <a:ext uri="{FF2B5EF4-FFF2-40B4-BE49-F238E27FC236}">
                      <a16:creationId xmlns:a16="http://schemas.microsoft.com/office/drawing/2014/main" id="{022522A6-0B3B-1365-3F49-B13235CA6060}"/>
                    </a:ext>
                  </a:extLst>
                </p14:cNvPr>
                <p14:cNvContentPartPr/>
                <p14:nvPr/>
              </p14:nvContentPartPr>
              <p14:xfrm>
                <a:off x="4082194" y="1523006"/>
                <a:ext cx="360" cy="360"/>
              </p14:xfrm>
            </p:contentPart>
          </mc:Choice>
          <mc:Fallback xmlns="">
            <p:pic>
              <p:nvPicPr>
                <p:cNvPr id="59" name="Input penna 58">
                  <a:extLst>
                    <a:ext uri="{FF2B5EF4-FFF2-40B4-BE49-F238E27FC236}">
                      <a16:creationId xmlns:a16="http://schemas.microsoft.com/office/drawing/2014/main" id="{022522A6-0B3B-1365-3F49-B13235CA606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19194" y="14600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0" name="Input penna 59">
                  <a:extLst>
                    <a:ext uri="{FF2B5EF4-FFF2-40B4-BE49-F238E27FC236}">
                      <a16:creationId xmlns:a16="http://schemas.microsoft.com/office/drawing/2014/main" id="{5B9B02EF-8F8B-A003-DF95-1CDC84394F67}"/>
                    </a:ext>
                  </a:extLst>
                </p14:cNvPr>
                <p14:cNvContentPartPr/>
                <p14:nvPr/>
              </p14:nvContentPartPr>
              <p14:xfrm>
                <a:off x="4198474" y="1526606"/>
                <a:ext cx="360" cy="360"/>
              </p14:xfrm>
            </p:contentPart>
          </mc:Choice>
          <mc:Fallback xmlns="">
            <p:pic>
              <p:nvPicPr>
                <p:cNvPr id="60" name="Input penna 59">
                  <a:extLst>
                    <a:ext uri="{FF2B5EF4-FFF2-40B4-BE49-F238E27FC236}">
                      <a16:creationId xmlns:a16="http://schemas.microsoft.com/office/drawing/2014/main" id="{5B9B02EF-8F8B-A003-DF95-1CDC84394F6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135474" y="14636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1" name="Input penna 60">
                  <a:extLst>
                    <a:ext uri="{FF2B5EF4-FFF2-40B4-BE49-F238E27FC236}">
                      <a16:creationId xmlns:a16="http://schemas.microsoft.com/office/drawing/2014/main" id="{B89C512B-3898-45BC-630B-6AD607DB6CDD}"/>
                    </a:ext>
                  </a:extLst>
                </p14:cNvPr>
                <p14:cNvContentPartPr/>
                <p14:nvPr/>
              </p14:nvContentPartPr>
              <p14:xfrm>
                <a:off x="4341754" y="1526606"/>
                <a:ext cx="360" cy="360"/>
              </p14:xfrm>
            </p:contentPart>
          </mc:Choice>
          <mc:Fallback xmlns="">
            <p:pic>
              <p:nvPicPr>
                <p:cNvPr id="61" name="Input penna 60">
                  <a:extLst>
                    <a:ext uri="{FF2B5EF4-FFF2-40B4-BE49-F238E27FC236}">
                      <a16:creationId xmlns:a16="http://schemas.microsoft.com/office/drawing/2014/main" id="{B89C512B-3898-45BC-630B-6AD607DB6CD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78754" y="14636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2" name="Input penna 61">
                  <a:extLst>
                    <a:ext uri="{FF2B5EF4-FFF2-40B4-BE49-F238E27FC236}">
                      <a16:creationId xmlns:a16="http://schemas.microsoft.com/office/drawing/2014/main" id="{502EB6D9-8654-8E5C-AB24-7E60475F13A6}"/>
                    </a:ext>
                  </a:extLst>
                </p14:cNvPr>
                <p14:cNvContentPartPr/>
                <p14:nvPr/>
              </p14:nvContentPartPr>
              <p14:xfrm>
                <a:off x="4462714" y="1529846"/>
                <a:ext cx="360" cy="360"/>
              </p14:xfrm>
            </p:contentPart>
          </mc:Choice>
          <mc:Fallback xmlns="">
            <p:pic>
              <p:nvPicPr>
                <p:cNvPr id="62" name="Input penna 61">
                  <a:extLst>
                    <a:ext uri="{FF2B5EF4-FFF2-40B4-BE49-F238E27FC236}">
                      <a16:creationId xmlns:a16="http://schemas.microsoft.com/office/drawing/2014/main" id="{502EB6D9-8654-8E5C-AB24-7E60475F13A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99714" y="14668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8" name="Input penna 67">
                  <a:extLst>
                    <a:ext uri="{FF2B5EF4-FFF2-40B4-BE49-F238E27FC236}">
                      <a16:creationId xmlns:a16="http://schemas.microsoft.com/office/drawing/2014/main" id="{7C79E087-1681-7289-4604-C460B56F968F}"/>
                    </a:ext>
                  </a:extLst>
                </p14:cNvPr>
                <p14:cNvContentPartPr/>
                <p14:nvPr/>
              </p14:nvContentPartPr>
              <p14:xfrm>
                <a:off x="4470274" y="1598966"/>
                <a:ext cx="360" cy="360"/>
              </p14:xfrm>
            </p:contentPart>
          </mc:Choice>
          <mc:Fallback xmlns="">
            <p:pic>
              <p:nvPicPr>
                <p:cNvPr id="68" name="Input penna 67">
                  <a:extLst>
                    <a:ext uri="{FF2B5EF4-FFF2-40B4-BE49-F238E27FC236}">
                      <a16:creationId xmlns:a16="http://schemas.microsoft.com/office/drawing/2014/main" id="{7C79E087-1681-7289-4604-C460B56F968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07274" y="153596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uppo 71">
            <a:extLst>
              <a:ext uri="{FF2B5EF4-FFF2-40B4-BE49-F238E27FC236}">
                <a16:creationId xmlns:a16="http://schemas.microsoft.com/office/drawing/2014/main" id="{04A1BD87-188E-144E-0EF0-AAF517218C90}"/>
              </a:ext>
            </a:extLst>
          </p:cNvPr>
          <p:cNvGrpSpPr/>
          <p:nvPr/>
        </p:nvGrpSpPr>
        <p:grpSpPr>
          <a:xfrm>
            <a:off x="4409794" y="2064806"/>
            <a:ext cx="55080" cy="13320"/>
            <a:chOff x="4409794" y="2064806"/>
            <a:chExt cx="55080" cy="1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70" name="Input penna 69">
                  <a:extLst>
                    <a:ext uri="{FF2B5EF4-FFF2-40B4-BE49-F238E27FC236}">
                      <a16:creationId xmlns:a16="http://schemas.microsoft.com/office/drawing/2014/main" id="{08893C1D-51E7-E8AB-66AB-48E89BDA4D44}"/>
                    </a:ext>
                  </a:extLst>
                </p14:cNvPr>
                <p14:cNvContentPartPr/>
                <p14:nvPr/>
              </p14:nvContentPartPr>
              <p14:xfrm>
                <a:off x="4409794" y="2064806"/>
                <a:ext cx="360" cy="360"/>
              </p14:xfrm>
            </p:contentPart>
          </mc:Choice>
          <mc:Fallback xmlns="">
            <p:pic>
              <p:nvPicPr>
                <p:cNvPr id="70" name="Input penna 69">
                  <a:extLst>
                    <a:ext uri="{FF2B5EF4-FFF2-40B4-BE49-F238E27FC236}">
                      <a16:creationId xmlns:a16="http://schemas.microsoft.com/office/drawing/2014/main" id="{08893C1D-51E7-E8AB-66AB-48E89BDA4D4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46794" y="20018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1" name="Input penna 70">
                  <a:extLst>
                    <a:ext uri="{FF2B5EF4-FFF2-40B4-BE49-F238E27FC236}">
                      <a16:creationId xmlns:a16="http://schemas.microsoft.com/office/drawing/2014/main" id="{B32F94D4-B6CE-9261-C801-B6322712C40A}"/>
                    </a:ext>
                  </a:extLst>
                </p14:cNvPr>
                <p14:cNvContentPartPr/>
                <p14:nvPr/>
              </p14:nvContentPartPr>
              <p14:xfrm>
                <a:off x="4464514" y="2077766"/>
                <a:ext cx="360" cy="360"/>
              </p14:xfrm>
            </p:contentPart>
          </mc:Choice>
          <mc:Fallback xmlns="">
            <p:pic>
              <p:nvPicPr>
                <p:cNvPr id="71" name="Input penna 70">
                  <a:extLst>
                    <a:ext uri="{FF2B5EF4-FFF2-40B4-BE49-F238E27FC236}">
                      <a16:creationId xmlns:a16="http://schemas.microsoft.com/office/drawing/2014/main" id="{B32F94D4-B6CE-9261-C801-B6322712C40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01514" y="201476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uppo 78">
            <a:extLst>
              <a:ext uri="{FF2B5EF4-FFF2-40B4-BE49-F238E27FC236}">
                <a16:creationId xmlns:a16="http://schemas.microsoft.com/office/drawing/2014/main" id="{F9E48277-C0B8-8342-E2EE-8C984FC7E1E4}"/>
              </a:ext>
            </a:extLst>
          </p:cNvPr>
          <p:cNvGrpSpPr/>
          <p:nvPr/>
        </p:nvGrpSpPr>
        <p:grpSpPr>
          <a:xfrm>
            <a:off x="4347874" y="2687246"/>
            <a:ext cx="99000" cy="1800"/>
            <a:chOff x="4347874" y="2687246"/>
            <a:chExt cx="99000" cy="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74" name="Input penna 73">
                  <a:extLst>
                    <a:ext uri="{FF2B5EF4-FFF2-40B4-BE49-F238E27FC236}">
                      <a16:creationId xmlns:a16="http://schemas.microsoft.com/office/drawing/2014/main" id="{CDFEA013-DD07-050F-9AB2-584587D321A1}"/>
                    </a:ext>
                  </a:extLst>
                </p14:cNvPr>
                <p14:cNvContentPartPr/>
                <p14:nvPr/>
              </p14:nvContentPartPr>
              <p14:xfrm>
                <a:off x="4446514" y="2687246"/>
                <a:ext cx="360" cy="360"/>
              </p14:xfrm>
            </p:contentPart>
          </mc:Choice>
          <mc:Fallback xmlns="">
            <p:pic>
              <p:nvPicPr>
                <p:cNvPr id="74" name="Input penna 73">
                  <a:extLst>
                    <a:ext uri="{FF2B5EF4-FFF2-40B4-BE49-F238E27FC236}">
                      <a16:creationId xmlns:a16="http://schemas.microsoft.com/office/drawing/2014/main" id="{CDFEA013-DD07-050F-9AB2-584587D321A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83514" y="26242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5" name="Input penna 74">
                  <a:extLst>
                    <a:ext uri="{FF2B5EF4-FFF2-40B4-BE49-F238E27FC236}">
                      <a16:creationId xmlns:a16="http://schemas.microsoft.com/office/drawing/2014/main" id="{B2656917-A085-0A63-7F3B-FA05044A491C}"/>
                    </a:ext>
                  </a:extLst>
                </p14:cNvPr>
                <p14:cNvContentPartPr/>
                <p14:nvPr/>
              </p14:nvContentPartPr>
              <p14:xfrm>
                <a:off x="4347874" y="2688686"/>
                <a:ext cx="360" cy="360"/>
              </p14:xfrm>
            </p:contentPart>
          </mc:Choice>
          <mc:Fallback xmlns="">
            <p:pic>
              <p:nvPicPr>
                <p:cNvPr id="75" name="Input penna 74">
                  <a:extLst>
                    <a:ext uri="{FF2B5EF4-FFF2-40B4-BE49-F238E27FC236}">
                      <a16:creationId xmlns:a16="http://schemas.microsoft.com/office/drawing/2014/main" id="{B2656917-A085-0A63-7F3B-FA05044A491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84874" y="262568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uppo 77">
            <a:extLst>
              <a:ext uri="{FF2B5EF4-FFF2-40B4-BE49-F238E27FC236}">
                <a16:creationId xmlns:a16="http://schemas.microsoft.com/office/drawing/2014/main" id="{59B1B4C8-1038-B310-DE2F-9AA054D0EA57}"/>
              </a:ext>
            </a:extLst>
          </p:cNvPr>
          <p:cNvGrpSpPr/>
          <p:nvPr/>
        </p:nvGrpSpPr>
        <p:grpSpPr>
          <a:xfrm>
            <a:off x="4327714" y="2385566"/>
            <a:ext cx="87480" cy="172800"/>
            <a:chOff x="4327714" y="2385566"/>
            <a:chExt cx="87480" cy="17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73" name="Input penna 72">
                  <a:extLst>
                    <a:ext uri="{FF2B5EF4-FFF2-40B4-BE49-F238E27FC236}">
                      <a16:creationId xmlns:a16="http://schemas.microsoft.com/office/drawing/2014/main" id="{1C04779C-603D-8A42-F451-6E6910F10489}"/>
                    </a:ext>
                  </a:extLst>
                </p14:cNvPr>
                <p14:cNvContentPartPr/>
                <p14:nvPr/>
              </p14:nvContentPartPr>
              <p14:xfrm>
                <a:off x="4414834" y="2385566"/>
                <a:ext cx="360" cy="360"/>
              </p14:xfrm>
            </p:contentPart>
          </mc:Choice>
          <mc:Fallback xmlns="">
            <p:pic>
              <p:nvPicPr>
                <p:cNvPr id="73" name="Input penna 72">
                  <a:extLst>
                    <a:ext uri="{FF2B5EF4-FFF2-40B4-BE49-F238E27FC236}">
                      <a16:creationId xmlns:a16="http://schemas.microsoft.com/office/drawing/2014/main" id="{1C04779C-603D-8A42-F451-6E6910F1048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51834" y="232256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76" name="Input penna 75">
                  <a:extLst>
                    <a:ext uri="{FF2B5EF4-FFF2-40B4-BE49-F238E27FC236}">
                      <a16:creationId xmlns:a16="http://schemas.microsoft.com/office/drawing/2014/main" id="{440F1F2E-E7FA-4D8F-7001-2F63B9BAB1C4}"/>
                    </a:ext>
                  </a:extLst>
                </p14:cNvPr>
                <p14:cNvContentPartPr/>
                <p14:nvPr/>
              </p14:nvContentPartPr>
              <p14:xfrm>
                <a:off x="4347874" y="2558006"/>
                <a:ext cx="360" cy="360"/>
              </p14:xfrm>
            </p:contentPart>
          </mc:Choice>
          <mc:Fallback xmlns="">
            <p:pic>
              <p:nvPicPr>
                <p:cNvPr id="76" name="Input penna 75">
                  <a:extLst>
                    <a:ext uri="{FF2B5EF4-FFF2-40B4-BE49-F238E27FC236}">
                      <a16:creationId xmlns:a16="http://schemas.microsoft.com/office/drawing/2014/main" id="{440F1F2E-E7FA-4D8F-7001-2F63B9BAB1C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84874" y="24950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77" name="Input penna 76">
                  <a:extLst>
                    <a:ext uri="{FF2B5EF4-FFF2-40B4-BE49-F238E27FC236}">
                      <a16:creationId xmlns:a16="http://schemas.microsoft.com/office/drawing/2014/main" id="{3A455BD0-3CE9-72EA-17C0-BF4E5DB2DEE3}"/>
                    </a:ext>
                  </a:extLst>
                </p14:cNvPr>
                <p14:cNvContentPartPr/>
                <p14:nvPr/>
              </p14:nvContentPartPr>
              <p14:xfrm>
                <a:off x="4327714" y="2486726"/>
                <a:ext cx="360" cy="360"/>
              </p14:xfrm>
            </p:contentPart>
          </mc:Choice>
          <mc:Fallback xmlns="">
            <p:pic>
              <p:nvPicPr>
                <p:cNvPr id="77" name="Input penna 76">
                  <a:extLst>
                    <a:ext uri="{FF2B5EF4-FFF2-40B4-BE49-F238E27FC236}">
                      <a16:creationId xmlns:a16="http://schemas.microsoft.com/office/drawing/2014/main" id="{3A455BD0-3CE9-72EA-17C0-BF4E5DB2DEE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64714" y="24237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uppo 87">
            <a:extLst>
              <a:ext uri="{FF2B5EF4-FFF2-40B4-BE49-F238E27FC236}">
                <a16:creationId xmlns:a16="http://schemas.microsoft.com/office/drawing/2014/main" id="{B2537AC5-DB3A-56CE-B1FD-DF9B21DAF3C1}"/>
              </a:ext>
            </a:extLst>
          </p:cNvPr>
          <p:cNvGrpSpPr/>
          <p:nvPr/>
        </p:nvGrpSpPr>
        <p:grpSpPr>
          <a:xfrm>
            <a:off x="4411594" y="2905406"/>
            <a:ext cx="84600" cy="13680"/>
            <a:chOff x="4411594" y="2905406"/>
            <a:chExt cx="84600" cy="1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0" name="Input penna 79">
                  <a:extLst>
                    <a:ext uri="{FF2B5EF4-FFF2-40B4-BE49-F238E27FC236}">
                      <a16:creationId xmlns:a16="http://schemas.microsoft.com/office/drawing/2014/main" id="{47FA9EC6-7629-F7A4-ABB9-7F74212B69FC}"/>
                    </a:ext>
                  </a:extLst>
                </p14:cNvPr>
                <p14:cNvContentPartPr/>
                <p14:nvPr/>
              </p14:nvContentPartPr>
              <p14:xfrm>
                <a:off x="4411594" y="2907206"/>
                <a:ext cx="360" cy="360"/>
              </p14:xfrm>
            </p:contentPart>
          </mc:Choice>
          <mc:Fallback xmlns="">
            <p:pic>
              <p:nvPicPr>
                <p:cNvPr id="80" name="Input penna 79">
                  <a:extLst>
                    <a:ext uri="{FF2B5EF4-FFF2-40B4-BE49-F238E27FC236}">
                      <a16:creationId xmlns:a16="http://schemas.microsoft.com/office/drawing/2014/main" id="{47FA9EC6-7629-F7A4-ABB9-7F74212B69F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48594" y="28442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81" name="Input penna 80">
                  <a:extLst>
                    <a:ext uri="{FF2B5EF4-FFF2-40B4-BE49-F238E27FC236}">
                      <a16:creationId xmlns:a16="http://schemas.microsoft.com/office/drawing/2014/main" id="{AA18C4EB-0146-11A1-2F9C-C2FBD0B5D66D}"/>
                    </a:ext>
                  </a:extLst>
                </p14:cNvPr>
                <p14:cNvContentPartPr/>
                <p14:nvPr/>
              </p14:nvContentPartPr>
              <p14:xfrm>
                <a:off x="4495834" y="2905406"/>
                <a:ext cx="360" cy="360"/>
              </p14:xfrm>
            </p:contentPart>
          </mc:Choice>
          <mc:Fallback xmlns="">
            <p:pic>
              <p:nvPicPr>
                <p:cNvPr id="81" name="Input penna 80">
                  <a:extLst>
                    <a:ext uri="{FF2B5EF4-FFF2-40B4-BE49-F238E27FC236}">
                      <a16:creationId xmlns:a16="http://schemas.microsoft.com/office/drawing/2014/main" id="{AA18C4EB-0146-11A1-2F9C-C2FBD0B5D66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32834" y="28424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83" name="Input penna 82">
                  <a:extLst>
                    <a:ext uri="{FF2B5EF4-FFF2-40B4-BE49-F238E27FC236}">
                      <a16:creationId xmlns:a16="http://schemas.microsoft.com/office/drawing/2014/main" id="{5646D99E-0E6A-55CF-6732-5882AD704C0D}"/>
                    </a:ext>
                  </a:extLst>
                </p14:cNvPr>
                <p14:cNvContentPartPr/>
                <p14:nvPr/>
              </p14:nvContentPartPr>
              <p14:xfrm>
                <a:off x="4465234" y="2908646"/>
                <a:ext cx="360" cy="360"/>
              </p14:xfrm>
            </p:contentPart>
          </mc:Choice>
          <mc:Fallback xmlns="">
            <p:pic>
              <p:nvPicPr>
                <p:cNvPr id="83" name="Input penna 82">
                  <a:extLst>
                    <a:ext uri="{FF2B5EF4-FFF2-40B4-BE49-F238E27FC236}">
                      <a16:creationId xmlns:a16="http://schemas.microsoft.com/office/drawing/2014/main" id="{5646D99E-0E6A-55CF-6732-5882AD704C0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02234" y="28456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85" name="Input penna 84">
                  <a:extLst>
                    <a:ext uri="{FF2B5EF4-FFF2-40B4-BE49-F238E27FC236}">
                      <a16:creationId xmlns:a16="http://schemas.microsoft.com/office/drawing/2014/main" id="{DFBEAC55-BB3D-9D47-62BD-6D379DECF5DB}"/>
                    </a:ext>
                  </a:extLst>
                </p14:cNvPr>
                <p14:cNvContentPartPr/>
                <p14:nvPr/>
              </p14:nvContentPartPr>
              <p14:xfrm>
                <a:off x="4443274" y="2918726"/>
                <a:ext cx="360" cy="360"/>
              </p14:xfrm>
            </p:contentPart>
          </mc:Choice>
          <mc:Fallback xmlns="">
            <p:pic>
              <p:nvPicPr>
                <p:cNvPr id="85" name="Input penna 84">
                  <a:extLst>
                    <a:ext uri="{FF2B5EF4-FFF2-40B4-BE49-F238E27FC236}">
                      <a16:creationId xmlns:a16="http://schemas.microsoft.com/office/drawing/2014/main" id="{DFBEAC55-BB3D-9D47-62BD-6D379DECF5D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80274" y="28557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87" name="Input penna 86">
                  <a:extLst>
                    <a:ext uri="{FF2B5EF4-FFF2-40B4-BE49-F238E27FC236}">
                      <a16:creationId xmlns:a16="http://schemas.microsoft.com/office/drawing/2014/main" id="{A9290C44-5EFC-2E2D-702B-377D9914D576}"/>
                    </a:ext>
                  </a:extLst>
                </p14:cNvPr>
                <p14:cNvContentPartPr/>
                <p14:nvPr/>
              </p14:nvContentPartPr>
              <p14:xfrm>
                <a:off x="4416274" y="2918726"/>
                <a:ext cx="360" cy="360"/>
              </p14:xfrm>
            </p:contentPart>
          </mc:Choice>
          <mc:Fallback xmlns="">
            <p:pic>
              <p:nvPicPr>
                <p:cNvPr id="87" name="Input penna 86">
                  <a:extLst>
                    <a:ext uri="{FF2B5EF4-FFF2-40B4-BE49-F238E27FC236}">
                      <a16:creationId xmlns:a16="http://schemas.microsoft.com/office/drawing/2014/main" id="{A9290C44-5EFC-2E2D-702B-377D9914D57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53274" y="28557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uppo 94">
            <a:extLst>
              <a:ext uri="{FF2B5EF4-FFF2-40B4-BE49-F238E27FC236}">
                <a16:creationId xmlns:a16="http://schemas.microsoft.com/office/drawing/2014/main" id="{6235E245-F5A5-8F1C-B272-3A24F181C250}"/>
              </a:ext>
            </a:extLst>
          </p:cNvPr>
          <p:cNvGrpSpPr/>
          <p:nvPr/>
        </p:nvGrpSpPr>
        <p:grpSpPr>
          <a:xfrm>
            <a:off x="4388914" y="3290606"/>
            <a:ext cx="164520" cy="64080"/>
            <a:chOff x="4388914" y="3290606"/>
            <a:chExt cx="164520" cy="6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2E771A9D-6417-7231-BC7A-F99362D069EB}"/>
                    </a:ext>
                  </a:extLst>
                </p14:cNvPr>
                <p14:cNvContentPartPr/>
                <p14:nvPr/>
              </p14:nvContentPartPr>
              <p14:xfrm>
                <a:off x="4438594" y="3319766"/>
                <a:ext cx="360" cy="360"/>
              </p14:xfrm>
            </p:contentPart>
          </mc:Choice>
          <mc:Fallback xmlns=""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2E771A9D-6417-7231-BC7A-F99362D069E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75594" y="325676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FA275BCD-6416-4883-7818-79458C4DF1C8}"/>
                    </a:ext>
                  </a:extLst>
                </p14:cNvPr>
                <p14:cNvContentPartPr/>
                <p14:nvPr/>
              </p14:nvContentPartPr>
              <p14:xfrm>
                <a:off x="4438594" y="3319766"/>
                <a:ext cx="360" cy="36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FA275BCD-6416-4883-7818-79458C4DF1C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75594" y="325676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92" name="Input penna 91">
                  <a:extLst>
                    <a:ext uri="{FF2B5EF4-FFF2-40B4-BE49-F238E27FC236}">
                      <a16:creationId xmlns:a16="http://schemas.microsoft.com/office/drawing/2014/main" id="{627C3728-6E94-8F74-FBC8-76ACE2C35971}"/>
                    </a:ext>
                  </a:extLst>
                </p14:cNvPr>
                <p14:cNvContentPartPr/>
                <p14:nvPr/>
              </p14:nvContentPartPr>
              <p14:xfrm>
                <a:off x="4388914" y="3290606"/>
                <a:ext cx="360" cy="360"/>
              </p14:xfrm>
            </p:contentPart>
          </mc:Choice>
          <mc:Fallback xmlns="">
            <p:pic>
              <p:nvPicPr>
                <p:cNvPr id="92" name="Input penna 91">
                  <a:extLst>
                    <a:ext uri="{FF2B5EF4-FFF2-40B4-BE49-F238E27FC236}">
                      <a16:creationId xmlns:a16="http://schemas.microsoft.com/office/drawing/2014/main" id="{627C3728-6E94-8F74-FBC8-76ACE2C3597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25914" y="32276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94" name="Input penna 93">
                  <a:extLst>
                    <a:ext uri="{FF2B5EF4-FFF2-40B4-BE49-F238E27FC236}">
                      <a16:creationId xmlns:a16="http://schemas.microsoft.com/office/drawing/2014/main" id="{FA00D6F5-3C15-2500-56B2-A2B5A1795B3F}"/>
                    </a:ext>
                  </a:extLst>
                </p14:cNvPr>
                <p14:cNvContentPartPr/>
                <p14:nvPr/>
              </p14:nvContentPartPr>
              <p14:xfrm>
                <a:off x="4553074" y="3354326"/>
                <a:ext cx="360" cy="360"/>
              </p14:xfrm>
            </p:contentPart>
          </mc:Choice>
          <mc:Fallback xmlns="">
            <p:pic>
              <p:nvPicPr>
                <p:cNvPr id="94" name="Input penna 93">
                  <a:extLst>
                    <a:ext uri="{FF2B5EF4-FFF2-40B4-BE49-F238E27FC236}">
                      <a16:creationId xmlns:a16="http://schemas.microsoft.com/office/drawing/2014/main" id="{FA00D6F5-3C15-2500-56B2-A2B5A1795B3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90074" y="32913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01" name="Input penna 100">
                <a:extLst>
                  <a:ext uri="{FF2B5EF4-FFF2-40B4-BE49-F238E27FC236}">
                    <a16:creationId xmlns:a16="http://schemas.microsoft.com/office/drawing/2014/main" id="{6603AC63-FAAB-4F0C-D6A6-F33B597EFF5C}"/>
                  </a:ext>
                </a:extLst>
              </p14:cNvPr>
              <p14:cNvContentPartPr/>
              <p14:nvPr/>
            </p14:nvContentPartPr>
            <p14:xfrm>
              <a:off x="1814554" y="5713406"/>
              <a:ext cx="360" cy="360"/>
            </p14:xfrm>
          </p:contentPart>
        </mc:Choice>
        <mc:Fallback xmlns="">
          <p:pic>
            <p:nvPicPr>
              <p:cNvPr id="101" name="Input penna 100">
                <a:extLst>
                  <a:ext uri="{FF2B5EF4-FFF2-40B4-BE49-F238E27FC236}">
                    <a16:creationId xmlns:a16="http://schemas.microsoft.com/office/drawing/2014/main" id="{6603AC63-FAAB-4F0C-D6A6-F33B597EFF5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54" y="5650406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Gruppo 103">
            <a:extLst>
              <a:ext uri="{FF2B5EF4-FFF2-40B4-BE49-F238E27FC236}">
                <a16:creationId xmlns:a16="http://schemas.microsoft.com/office/drawing/2014/main" id="{E024C0C8-08B2-0D9B-81EC-F2BF4426DA23}"/>
              </a:ext>
            </a:extLst>
          </p:cNvPr>
          <p:cNvGrpSpPr/>
          <p:nvPr/>
        </p:nvGrpSpPr>
        <p:grpSpPr>
          <a:xfrm>
            <a:off x="1633834" y="5668406"/>
            <a:ext cx="180720" cy="42120"/>
            <a:chOff x="1633834" y="5668406"/>
            <a:chExt cx="180720" cy="4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96" name="Input penna 95">
                  <a:extLst>
                    <a:ext uri="{FF2B5EF4-FFF2-40B4-BE49-F238E27FC236}">
                      <a16:creationId xmlns:a16="http://schemas.microsoft.com/office/drawing/2014/main" id="{7834D69A-0D3C-F4FB-48CB-51957270BDF4}"/>
                    </a:ext>
                  </a:extLst>
                </p14:cNvPr>
                <p14:cNvContentPartPr/>
                <p14:nvPr/>
              </p14:nvContentPartPr>
              <p14:xfrm>
                <a:off x="1633834" y="5668406"/>
                <a:ext cx="360" cy="360"/>
              </p14:xfrm>
            </p:contentPart>
          </mc:Choice>
          <mc:Fallback xmlns="">
            <p:pic>
              <p:nvPicPr>
                <p:cNvPr id="96" name="Input penna 95">
                  <a:extLst>
                    <a:ext uri="{FF2B5EF4-FFF2-40B4-BE49-F238E27FC236}">
                      <a16:creationId xmlns:a16="http://schemas.microsoft.com/office/drawing/2014/main" id="{7834D69A-0D3C-F4FB-48CB-51957270BDF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70834" y="56054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97" name="Input penna 96">
                  <a:extLst>
                    <a:ext uri="{FF2B5EF4-FFF2-40B4-BE49-F238E27FC236}">
                      <a16:creationId xmlns:a16="http://schemas.microsoft.com/office/drawing/2014/main" id="{7F07DFB6-FFC9-0390-BFF3-501FB1C42A49}"/>
                    </a:ext>
                  </a:extLst>
                </p14:cNvPr>
                <p14:cNvContentPartPr/>
                <p14:nvPr/>
              </p14:nvContentPartPr>
              <p14:xfrm>
                <a:off x="1706914" y="5700086"/>
                <a:ext cx="360" cy="360"/>
              </p14:xfrm>
            </p:contentPart>
          </mc:Choice>
          <mc:Fallback xmlns="">
            <p:pic>
              <p:nvPicPr>
                <p:cNvPr id="97" name="Input penna 96">
                  <a:extLst>
                    <a:ext uri="{FF2B5EF4-FFF2-40B4-BE49-F238E27FC236}">
                      <a16:creationId xmlns:a16="http://schemas.microsoft.com/office/drawing/2014/main" id="{7F07DFB6-FFC9-0390-BFF3-501FB1C42A4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43914" y="563708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99" name="Input penna 98">
                  <a:extLst>
                    <a:ext uri="{FF2B5EF4-FFF2-40B4-BE49-F238E27FC236}">
                      <a16:creationId xmlns:a16="http://schemas.microsoft.com/office/drawing/2014/main" id="{4971AE57-D6C6-E595-3CA0-2CC21F415E0D}"/>
                    </a:ext>
                  </a:extLst>
                </p14:cNvPr>
                <p14:cNvContentPartPr/>
                <p14:nvPr/>
              </p14:nvContentPartPr>
              <p14:xfrm>
                <a:off x="1765954" y="5710166"/>
                <a:ext cx="360" cy="360"/>
              </p14:xfrm>
            </p:contentPart>
          </mc:Choice>
          <mc:Fallback xmlns="">
            <p:pic>
              <p:nvPicPr>
                <p:cNvPr id="99" name="Input penna 98">
                  <a:extLst>
                    <a:ext uri="{FF2B5EF4-FFF2-40B4-BE49-F238E27FC236}">
                      <a16:creationId xmlns:a16="http://schemas.microsoft.com/office/drawing/2014/main" id="{4971AE57-D6C6-E595-3CA0-2CC21F415E0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702954" y="564716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03" name="Input penna 102">
                  <a:extLst>
                    <a:ext uri="{FF2B5EF4-FFF2-40B4-BE49-F238E27FC236}">
                      <a16:creationId xmlns:a16="http://schemas.microsoft.com/office/drawing/2014/main" id="{E50D892C-10BE-C039-78B2-40C850C83151}"/>
                    </a:ext>
                  </a:extLst>
                </p14:cNvPr>
                <p14:cNvContentPartPr/>
                <p14:nvPr/>
              </p14:nvContentPartPr>
              <p14:xfrm>
                <a:off x="1814194" y="5710166"/>
                <a:ext cx="360" cy="360"/>
              </p14:xfrm>
            </p:contentPart>
          </mc:Choice>
          <mc:Fallback xmlns="">
            <p:pic>
              <p:nvPicPr>
                <p:cNvPr id="103" name="Input penna 102">
                  <a:extLst>
                    <a:ext uri="{FF2B5EF4-FFF2-40B4-BE49-F238E27FC236}">
                      <a16:creationId xmlns:a16="http://schemas.microsoft.com/office/drawing/2014/main" id="{E50D892C-10BE-C039-78B2-40C850C8315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751194" y="564716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uppo 109">
            <a:extLst>
              <a:ext uri="{FF2B5EF4-FFF2-40B4-BE49-F238E27FC236}">
                <a16:creationId xmlns:a16="http://schemas.microsoft.com/office/drawing/2014/main" id="{38E2B8C2-5ABA-9FDC-C940-3E2CE3B534C8}"/>
              </a:ext>
            </a:extLst>
          </p:cNvPr>
          <p:cNvGrpSpPr/>
          <p:nvPr/>
        </p:nvGrpSpPr>
        <p:grpSpPr>
          <a:xfrm>
            <a:off x="1612594" y="4082246"/>
            <a:ext cx="254160" cy="15840"/>
            <a:chOff x="1612594" y="4082246"/>
            <a:chExt cx="254160" cy="1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05" name="Input penna 104">
                  <a:extLst>
                    <a:ext uri="{FF2B5EF4-FFF2-40B4-BE49-F238E27FC236}">
                      <a16:creationId xmlns:a16="http://schemas.microsoft.com/office/drawing/2014/main" id="{2C8C09FA-A0BE-00C4-8732-A6ADA7BD7A55}"/>
                    </a:ext>
                  </a:extLst>
                </p14:cNvPr>
                <p14:cNvContentPartPr/>
                <p14:nvPr/>
              </p14:nvContentPartPr>
              <p14:xfrm>
                <a:off x="1684234" y="4082246"/>
                <a:ext cx="360" cy="360"/>
              </p14:xfrm>
            </p:contentPart>
          </mc:Choice>
          <mc:Fallback xmlns="">
            <p:pic>
              <p:nvPicPr>
                <p:cNvPr id="105" name="Input penna 104">
                  <a:extLst>
                    <a:ext uri="{FF2B5EF4-FFF2-40B4-BE49-F238E27FC236}">
                      <a16:creationId xmlns:a16="http://schemas.microsoft.com/office/drawing/2014/main" id="{2C8C09FA-A0BE-00C4-8732-A6ADA7BD7A5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21234" y="40192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06" name="Input penna 105">
                  <a:extLst>
                    <a:ext uri="{FF2B5EF4-FFF2-40B4-BE49-F238E27FC236}">
                      <a16:creationId xmlns:a16="http://schemas.microsoft.com/office/drawing/2014/main" id="{01964531-E2C2-DE60-ED21-8FDD1AA84657}"/>
                    </a:ext>
                  </a:extLst>
                </p14:cNvPr>
                <p14:cNvContentPartPr/>
                <p14:nvPr/>
              </p14:nvContentPartPr>
              <p14:xfrm>
                <a:off x="1612594" y="4097726"/>
                <a:ext cx="360" cy="360"/>
              </p14:xfrm>
            </p:contentPart>
          </mc:Choice>
          <mc:Fallback xmlns="">
            <p:pic>
              <p:nvPicPr>
                <p:cNvPr id="106" name="Input penna 105">
                  <a:extLst>
                    <a:ext uri="{FF2B5EF4-FFF2-40B4-BE49-F238E27FC236}">
                      <a16:creationId xmlns:a16="http://schemas.microsoft.com/office/drawing/2014/main" id="{01964531-E2C2-DE60-ED21-8FDD1AA8465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49594" y="40347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07" name="Input penna 106">
                  <a:extLst>
                    <a:ext uri="{FF2B5EF4-FFF2-40B4-BE49-F238E27FC236}">
                      <a16:creationId xmlns:a16="http://schemas.microsoft.com/office/drawing/2014/main" id="{DE0FAD56-F631-9ECA-3FB3-F557EC274FC7}"/>
                    </a:ext>
                  </a:extLst>
                </p14:cNvPr>
                <p14:cNvContentPartPr/>
                <p14:nvPr/>
              </p14:nvContentPartPr>
              <p14:xfrm>
                <a:off x="1660474" y="4097726"/>
                <a:ext cx="360" cy="360"/>
              </p14:xfrm>
            </p:contentPart>
          </mc:Choice>
          <mc:Fallback xmlns=""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DE0FAD56-F631-9ECA-3FB3-F557EC274FC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97474" y="40347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08" name="Input penna 107">
                  <a:extLst>
                    <a:ext uri="{FF2B5EF4-FFF2-40B4-BE49-F238E27FC236}">
                      <a16:creationId xmlns:a16="http://schemas.microsoft.com/office/drawing/2014/main" id="{EA15AE4F-E809-CCB3-D4A4-690895997F1B}"/>
                    </a:ext>
                  </a:extLst>
                </p14:cNvPr>
                <p14:cNvContentPartPr/>
                <p14:nvPr/>
              </p14:nvContentPartPr>
              <p14:xfrm>
                <a:off x="1737154" y="4097726"/>
                <a:ext cx="360" cy="360"/>
              </p14:xfrm>
            </p:contentPart>
          </mc:Choice>
          <mc:Fallback xmlns=""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EA15AE4F-E809-CCB3-D4A4-690895997F1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74154" y="40347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09" name="Input penna 108">
                  <a:extLst>
                    <a:ext uri="{FF2B5EF4-FFF2-40B4-BE49-F238E27FC236}">
                      <a16:creationId xmlns:a16="http://schemas.microsoft.com/office/drawing/2014/main" id="{DA317D9E-2A57-4F3F-EDDA-1980FE09DBB1}"/>
                    </a:ext>
                  </a:extLst>
                </p14:cNvPr>
                <p14:cNvContentPartPr/>
                <p14:nvPr/>
              </p14:nvContentPartPr>
              <p14:xfrm>
                <a:off x="1866394" y="4097726"/>
                <a:ext cx="360" cy="360"/>
              </p14:xfrm>
            </p:contentPart>
          </mc:Choice>
          <mc:Fallback xmlns="">
            <p:pic>
              <p:nvPicPr>
                <p:cNvPr id="109" name="Input penna 108">
                  <a:extLst>
                    <a:ext uri="{FF2B5EF4-FFF2-40B4-BE49-F238E27FC236}">
                      <a16:creationId xmlns:a16="http://schemas.microsoft.com/office/drawing/2014/main" id="{DA317D9E-2A57-4F3F-EDDA-1980FE09DBB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03394" y="40347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" name="Immagine 4" descr="Immagine che contiene linea, diagramma, testo, Diagramma&#10;&#10;Descrizione generata automaticamente">
            <a:extLst>
              <a:ext uri="{FF2B5EF4-FFF2-40B4-BE49-F238E27FC236}">
                <a16:creationId xmlns:a16="http://schemas.microsoft.com/office/drawing/2014/main" id="{F039D0C1-EC6B-8A35-FF32-E457727D84E7}"/>
              </a:ext>
            </a:extLst>
          </p:cNvPr>
          <p:cNvPicPr>
            <a:picLocks noChangeAspect="1"/>
          </p:cNvPicPr>
          <p:nvPr/>
        </p:nvPicPr>
        <p:blipFill rotWithShape="1">
          <a:blip r:embed="rId43"/>
          <a:srcRect r="47038"/>
          <a:stretch/>
        </p:blipFill>
        <p:spPr>
          <a:xfrm>
            <a:off x="1632148" y="1316996"/>
            <a:ext cx="2761986" cy="2360310"/>
          </a:xfrm>
          <a:prstGeom prst="rect">
            <a:avLst/>
          </a:prstGeom>
        </p:spPr>
      </p:pic>
      <p:pic>
        <p:nvPicPr>
          <p:cNvPr id="6" name="Immagine 5" descr="Immagine che contiene linea, diagramma, testo, Diagramma&#10;&#10;Descrizione generata automaticamente">
            <a:extLst>
              <a:ext uri="{FF2B5EF4-FFF2-40B4-BE49-F238E27FC236}">
                <a16:creationId xmlns:a16="http://schemas.microsoft.com/office/drawing/2014/main" id="{9DFA823D-6A13-10DE-7032-5DE24992470E}"/>
              </a:ext>
            </a:extLst>
          </p:cNvPr>
          <p:cNvPicPr>
            <a:picLocks noChangeAspect="1"/>
          </p:cNvPicPr>
          <p:nvPr/>
        </p:nvPicPr>
        <p:blipFill rotWithShape="1">
          <a:blip r:embed="rId43"/>
          <a:srcRect l="49051"/>
          <a:stretch/>
        </p:blipFill>
        <p:spPr>
          <a:xfrm>
            <a:off x="1546745" y="3677306"/>
            <a:ext cx="2759439" cy="2451272"/>
          </a:xfrm>
          <a:prstGeom prst="rect">
            <a:avLst/>
          </a:prstGeom>
        </p:spPr>
      </p:pic>
      <p:grpSp>
        <p:nvGrpSpPr>
          <p:cNvPr id="34" name="Gruppo 33">
            <a:extLst>
              <a:ext uri="{FF2B5EF4-FFF2-40B4-BE49-F238E27FC236}">
                <a16:creationId xmlns:a16="http://schemas.microsoft.com/office/drawing/2014/main" id="{267CCB32-3201-47AC-AFFF-E25A97D439F1}"/>
              </a:ext>
            </a:extLst>
          </p:cNvPr>
          <p:cNvGrpSpPr/>
          <p:nvPr/>
        </p:nvGrpSpPr>
        <p:grpSpPr>
          <a:xfrm>
            <a:off x="3990186" y="1383159"/>
            <a:ext cx="336960" cy="9360"/>
            <a:chOff x="3990186" y="1383159"/>
            <a:chExt cx="336960" cy="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03DA30F3-470A-83E1-7145-0A5C41E7B18B}"/>
                    </a:ext>
                  </a:extLst>
                </p14:cNvPr>
                <p14:cNvContentPartPr/>
                <p14:nvPr/>
              </p14:nvContentPartPr>
              <p14:xfrm>
                <a:off x="3990186" y="1383159"/>
                <a:ext cx="360" cy="360"/>
              </p14:xfrm>
            </p:contentPart>
          </mc:Choice>
          <mc:Fallback xmlns=""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03DA30F3-470A-83E1-7145-0A5C41E7B18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27186" y="132015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40F7DC5B-1B0E-6570-BAC2-479DBCE2459C}"/>
                    </a:ext>
                  </a:extLst>
                </p14:cNvPr>
                <p14:cNvContentPartPr/>
                <p14:nvPr/>
              </p14:nvContentPartPr>
              <p14:xfrm>
                <a:off x="4101786" y="1392159"/>
                <a:ext cx="360" cy="360"/>
              </p14:xfrm>
            </p:contentPart>
          </mc:Choice>
          <mc:Fallback xmlns=""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40F7DC5B-1B0E-6570-BAC2-479DBCE2459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38786" y="132915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put penna 25">
                  <a:extLst>
                    <a:ext uri="{FF2B5EF4-FFF2-40B4-BE49-F238E27FC236}">
                      <a16:creationId xmlns:a16="http://schemas.microsoft.com/office/drawing/2014/main" id="{1C142D97-CE8C-2844-FDE1-CC7482FF5DE6}"/>
                    </a:ext>
                  </a:extLst>
                </p14:cNvPr>
                <p14:cNvContentPartPr/>
                <p14:nvPr/>
              </p14:nvContentPartPr>
              <p14:xfrm>
                <a:off x="4200426" y="1392159"/>
                <a:ext cx="360" cy="360"/>
              </p14:xfrm>
            </p:contentPart>
          </mc:Choice>
          <mc:Fallback xmlns="">
            <p:pic>
              <p:nvPicPr>
                <p:cNvPr id="26" name="Input penna 25">
                  <a:extLst>
                    <a:ext uri="{FF2B5EF4-FFF2-40B4-BE49-F238E27FC236}">
                      <a16:creationId xmlns:a16="http://schemas.microsoft.com/office/drawing/2014/main" id="{1C142D97-CE8C-2844-FDE1-CC7482FF5DE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137786" y="132915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Input penna 32">
                  <a:extLst>
                    <a:ext uri="{FF2B5EF4-FFF2-40B4-BE49-F238E27FC236}">
                      <a16:creationId xmlns:a16="http://schemas.microsoft.com/office/drawing/2014/main" id="{B9C5FD07-C569-8475-E564-9A31E34994C1}"/>
                    </a:ext>
                  </a:extLst>
                </p14:cNvPr>
                <p14:cNvContentPartPr/>
                <p14:nvPr/>
              </p14:nvContentPartPr>
              <p14:xfrm>
                <a:off x="4326786" y="1392159"/>
                <a:ext cx="360" cy="360"/>
              </p14:xfrm>
            </p:contentPart>
          </mc:Choice>
          <mc:Fallback xmlns="">
            <p:pic>
              <p:nvPicPr>
                <p:cNvPr id="33" name="Input penna 32">
                  <a:extLst>
                    <a:ext uri="{FF2B5EF4-FFF2-40B4-BE49-F238E27FC236}">
                      <a16:creationId xmlns:a16="http://schemas.microsoft.com/office/drawing/2014/main" id="{B9C5FD07-C569-8475-E564-9A31E34994C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64146" y="132915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E4013A45-149E-F4FD-E3F2-CAD6280B1CCA}"/>
                  </a:ext>
                </a:extLst>
              </p14:cNvPr>
              <p14:cNvContentPartPr/>
              <p14:nvPr/>
            </p14:nvContentPartPr>
            <p14:xfrm>
              <a:off x="4356666" y="2323119"/>
              <a:ext cx="31320" cy="39024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E4013A45-149E-F4FD-E3F2-CAD6280B1CC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294026" y="2260479"/>
                <a:ext cx="156960" cy="51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7A0F7F26-F2FA-5890-3799-05C1FE04F143}"/>
                  </a:ext>
                </a:extLst>
              </p14:cNvPr>
              <p14:cNvContentPartPr/>
              <p14:nvPr/>
            </p14:nvContentPartPr>
            <p14:xfrm>
              <a:off x="4315986" y="2220879"/>
              <a:ext cx="360" cy="36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7A0F7F26-F2FA-5890-3799-05C1FE04F1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3346" y="215787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5" name="Input penna 34">
                <a:extLst>
                  <a:ext uri="{FF2B5EF4-FFF2-40B4-BE49-F238E27FC236}">
                    <a16:creationId xmlns:a16="http://schemas.microsoft.com/office/drawing/2014/main" id="{35E95F30-9D64-212F-E97E-48431CA2CC1C}"/>
                  </a:ext>
                </a:extLst>
              </p14:cNvPr>
              <p14:cNvContentPartPr/>
              <p14:nvPr/>
            </p14:nvContentPartPr>
            <p14:xfrm>
              <a:off x="4355226" y="2137359"/>
              <a:ext cx="360" cy="360"/>
            </p14:xfrm>
          </p:contentPart>
        </mc:Choice>
        <mc:Fallback xmlns="">
          <p:pic>
            <p:nvPicPr>
              <p:cNvPr id="35" name="Input penna 34">
                <a:extLst>
                  <a:ext uri="{FF2B5EF4-FFF2-40B4-BE49-F238E27FC236}">
                    <a16:creationId xmlns:a16="http://schemas.microsoft.com/office/drawing/2014/main" id="{35E95F30-9D64-212F-E97E-48431CA2CC1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92586" y="2074719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uppo 37">
            <a:extLst>
              <a:ext uri="{FF2B5EF4-FFF2-40B4-BE49-F238E27FC236}">
                <a16:creationId xmlns:a16="http://schemas.microsoft.com/office/drawing/2014/main" id="{9A44C1C0-E48E-C5A1-7411-2FA066A76235}"/>
              </a:ext>
            </a:extLst>
          </p:cNvPr>
          <p:cNvGrpSpPr/>
          <p:nvPr/>
        </p:nvGrpSpPr>
        <p:grpSpPr>
          <a:xfrm>
            <a:off x="4314546" y="1790319"/>
            <a:ext cx="105120" cy="256320"/>
            <a:chOff x="4314546" y="1790319"/>
            <a:chExt cx="105120" cy="25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3D195923-7BBB-D876-B6E5-A9D25A0064A7}"/>
                    </a:ext>
                  </a:extLst>
                </p14:cNvPr>
                <p14:cNvContentPartPr/>
                <p14:nvPr/>
              </p14:nvContentPartPr>
              <p14:xfrm>
                <a:off x="4314546" y="2046279"/>
                <a:ext cx="360" cy="360"/>
              </p14:xfrm>
            </p:contentPart>
          </mc:Choice>
          <mc:Fallback xmlns=""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3D195923-7BBB-D876-B6E5-A9D25A0064A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51546" y="198363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52650CAA-D332-06A8-CCD5-F66C49B413A6}"/>
                    </a:ext>
                  </a:extLst>
                </p14:cNvPr>
                <p14:cNvContentPartPr/>
                <p14:nvPr/>
              </p14:nvContentPartPr>
              <p14:xfrm>
                <a:off x="4314546" y="2035119"/>
                <a:ext cx="360" cy="360"/>
              </p14:xfrm>
            </p:contentPart>
          </mc:Choice>
          <mc:Fallback xmlns="">
            <p:pic>
              <p:nvPicPr>
                <p:cNvPr id="19" name="Input penna 18">
                  <a:extLst>
                    <a:ext uri="{FF2B5EF4-FFF2-40B4-BE49-F238E27FC236}">
                      <a16:creationId xmlns:a16="http://schemas.microsoft.com/office/drawing/2014/main" id="{52650CAA-D332-06A8-CCD5-F66C49B413A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51546" y="197211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EF59EEAE-B5EC-409E-5BF5-099F1F6CD423}"/>
                    </a:ext>
                  </a:extLst>
                </p14:cNvPr>
                <p14:cNvContentPartPr/>
                <p14:nvPr/>
              </p14:nvContentPartPr>
              <p14:xfrm>
                <a:off x="4314546" y="1840359"/>
                <a:ext cx="360" cy="36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EF59EEAE-B5EC-409E-5BF5-099F1F6CD42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51546" y="177735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1" name="Input penna 20">
                  <a:extLst>
                    <a:ext uri="{FF2B5EF4-FFF2-40B4-BE49-F238E27FC236}">
                      <a16:creationId xmlns:a16="http://schemas.microsoft.com/office/drawing/2014/main" id="{379149C9-F650-62A8-16FC-265BB441EFD5}"/>
                    </a:ext>
                  </a:extLst>
                </p14:cNvPr>
                <p14:cNvContentPartPr/>
                <p14:nvPr/>
              </p14:nvContentPartPr>
              <p14:xfrm>
                <a:off x="4314546" y="1790319"/>
                <a:ext cx="360" cy="360"/>
              </p14:xfrm>
            </p:contentPart>
          </mc:Choice>
          <mc:Fallback xmlns="">
            <p:pic>
              <p:nvPicPr>
                <p:cNvPr id="21" name="Input penna 20">
                  <a:extLst>
                    <a:ext uri="{FF2B5EF4-FFF2-40B4-BE49-F238E27FC236}">
                      <a16:creationId xmlns:a16="http://schemas.microsoft.com/office/drawing/2014/main" id="{379149C9-F650-62A8-16FC-265BB441EFD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51546" y="172731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2" name="Input penna 21">
                  <a:extLst>
                    <a:ext uri="{FF2B5EF4-FFF2-40B4-BE49-F238E27FC236}">
                      <a16:creationId xmlns:a16="http://schemas.microsoft.com/office/drawing/2014/main" id="{6C48252E-CC19-A0B7-07EF-030CF859DC82}"/>
                    </a:ext>
                  </a:extLst>
                </p14:cNvPr>
                <p14:cNvContentPartPr/>
                <p14:nvPr/>
              </p14:nvContentPartPr>
              <p14:xfrm>
                <a:off x="4314546" y="1948719"/>
                <a:ext cx="360" cy="360"/>
              </p14:xfrm>
            </p:contentPart>
          </mc:Choice>
          <mc:Fallback xmlns="">
            <p:pic>
              <p:nvPicPr>
                <p:cNvPr id="22" name="Input penna 21">
                  <a:extLst>
                    <a:ext uri="{FF2B5EF4-FFF2-40B4-BE49-F238E27FC236}">
                      <a16:creationId xmlns:a16="http://schemas.microsoft.com/office/drawing/2014/main" id="{6C48252E-CC19-A0B7-07EF-030CF859DC8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51546" y="188571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7" name="Input penna 36">
                  <a:extLst>
                    <a:ext uri="{FF2B5EF4-FFF2-40B4-BE49-F238E27FC236}">
                      <a16:creationId xmlns:a16="http://schemas.microsoft.com/office/drawing/2014/main" id="{74772372-5425-A1A5-C7B8-B6EDABFAD921}"/>
                    </a:ext>
                  </a:extLst>
                </p14:cNvPr>
                <p14:cNvContentPartPr/>
                <p14:nvPr/>
              </p14:nvContentPartPr>
              <p14:xfrm>
                <a:off x="4419306" y="1960959"/>
                <a:ext cx="360" cy="360"/>
              </p14:xfrm>
            </p:contentPart>
          </mc:Choice>
          <mc:Fallback xmlns="">
            <p:pic>
              <p:nvPicPr>
                <p:cNvPr id="37" name="Input penna 36">
                  <a:extLst>
                    <a:ext uri="{FF2B5EF4-FFF2-40B4-BE49-F238E27FC236}">
                      <a16:creationId xmlns:a16="http://schemas.microsoft.com/office/drawing/2014/main" id="{74772372-5425-A1A5-C7B8-B6EDABFAD92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56666" y="189831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9" name="Input penna 38">
                <a:extLst>
                  <a:ext uri="{FF2B5EF4-FFF2-40B4-BE49-F238E27FC236}">
                    <a16:creationId xmlns:a16="http://schemas.microsoft.com/office/drawing/2014/main" id="{90927E8E-CBDD-1AA4-7999-04EAE18E2F14}"/>
                  </a:ext>
                </a:extLst>
              </p14:cNvPr>
              <p14:cNvContentPartPr/>
              <p14:nvPr/>
            </p14:nvContentPartPr>
            <p14:xfrm>
              <a:off x="4463586" y="2863479"/>
              <a:ext cx="360" cy="360"/>
            </p14:xfrm>
          </p:contentPart>
        </mc:Choice>
        <mc:Fallback xmlns="">
          <p:pic>
            <p:nvPicPr>
              <p:cNvPr id="39" name="Input penna 38">
                <a:extLst>
                  <a:ext uri="{FF2B5EF4-FFF2-40B4-BE49-F238E27FC236}">
                    <a16:creationId xmlns:a16="http://schemas.microsoft.com/office/drawing/2014/main" id="{90927E8E-CBDD-1AA4-7999-04EAE18E2F1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00586" y="2800839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uppo 44">
            <a:extLst>
              <a:ext uri="{FF2B5EF4-FFF2-40B4-BE49-F238E27FC236}">
                <a16:creationId xmlns:a16="http://schemas.microsoft.com/office/drawing/2014/main" id="{E17113D7-179B-9246-050B-5ED8284FD945}"/>
              </a:ext>
            </a:extLst>
          </p:cNvPr>
          <p:cNvGrpSpPr/>
          <p:nvPr/>
        </p:nvGrpSpPr>
        <p:grpSpPr>
          <a:xfrm>
            <a:off x="4454226" y="3220599"/>
            <a:ext cx="18360" cy="86040"/>
            <a:chOff x="4454226" y="3220599"/>
            <a:chExt cx="18360" cy="8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1" name="Input penna 40">
                  <a:extLst>
                    <a:ext uri="{FF2B5EF4-FFF2-40B4-BE49-F238E27FC236}">
                      <a16:creationId xmlns:a16="http://schemas.microsoft.com/office/drawing/2014/main" id="{B2E40801-2F27-E0C7-67D4-1D93A7EB73B2}"/>
                    </a:ext>
                  </a:extLst>
                </p14:cNvPr>
                <p14:cNvContentPartPr/>
                <p14:nvPr/>
              </p14:nvContentPartPr>
              <p14:xfrm>
                <a:off x="4472226" y="3220599"/>
                <a:ext cx="360" cy="360"/>
              </p14:xfrm>
            </p:contentPart>
          </mc:Choice>
          <mc:Fallback xmlns="">
            <p:pic>
              <p:nvPicPr>
                <p:cNvPr id="41" name="Input penna 40">
                  <a:extLst>
                    <a:ext uri="{FF2B5EF4-FFF2-40B4-BE49-F238E27FC236}">
                      <a16:creationId xmlns:a16="http://schemas.microsoft.com/office/drawing/2014/main" id="{B2E40801-2F27-E0C7-67D4-1D93A7EB73B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09586" y="315759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" name="Input penna 43">
                  <a:extLst>
                    <a:ext uri="{FF2B5EF4-FFF2-40B4-BE49-F238E27FC236}">
                      <a16:creationId xmlns:a16="http://schemas.microsoft.com/office/drawing/2014/main" id="{005888F2-AA6F-AE9A-EDA8-1494E0EBF66E}"/>
                    </a:ext>
                  </a:extLst>
                </p14:cNvPr>
                <p14:cNvContentPartPr/>
                <p14:nvPr/>
              </p14:nvContentPartPr>
              <p14:xfrm>
                <a:off x="4454226" y="3306279"/>
                <a:ext cx="360" cy="360"/>
              </p14:xfrm>
            </p:contentPart>
          </mc:Choice>
          <mc:Fallback xmlns="">
            <p:pic>
              <p:nvPicPr>
                <p:cNvPr id="44" name="Input penna 43">
                  <a:extLst>
                    <a:ext uri="{FF2B5EF4-FFF2-40B4-BE49-F238E27FC236}">
                      <a16:creationId xmlns:a16="http://schemas.microsoft.com/office/drawing/2014/main" id="{005888F2-AA6F-AE9A-EDA8-1494E0EBF66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91586" y="324327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5142E305-61E5-52DF-4DC3-25E2943F9939}"/>
              </a:ext>
            </a:extLst>
          </p:cNvPr>
          <p:cNvGrpSpPr/>
          <p:nvPr/>
        </p:nvGrpSpPr>
        <p:grpSpPr>
          <a:xfrm>
            <a:off x="4431906" y="3029799"/>
            <a:ext cx="60120" cy="56520"/>
            <a:chOff x="4431906" y="3029799"/>
            <a:chExt cx="60120" cy="5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502D7B02-113B-696E-A9B5-DA5168B0E7CD}"/>
                    </a:ext>
                  </a:extLst>
                </p14:cNvPr>
                <p14:cNvContentPartPr/>
                <p14:nvPr/>
              </p14:nvContentPartPr>
              <p14:xfrm>
                <a:off x="4472226" y="3077679"/>
                <a:ext cx="360" cy="360"/>
              </p14:xfrm>
            </p:contentPart>
          </mc:Choice>
          <mc:Fallback xmlns=""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502D7B02-113B-696E-A9B5-DA5168B0E7C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09586" y="301467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put penna 41">
                  <a:extLst>
                    <a:ext uri="{FF2B5EF4-FFF2-40B4-BE49-F238E27FC236}">
                      <a16:creationId xmlns:a16="http://schemas.microsoft.com/office/drawing/2014/main" id="{E6375C20-F0EE-D2A5-A5C6-3853A24293B2}"/>
                    </a:ext>
                  </a:extLst>
                </p14:cNvPr>
                <p14:cNvContentPartPr/>
                <p14:nvPr/>
              </p14:nvContentPartPr>
              <p14:xfrm>
                <a:off x="4477266" y="3079479"/>
                <a:ext cx="360" cy="360"/>
              </p14:xfrm>
            </p:contentPart>
          </mc:Choice>
          <mc:Fallback xmlns="">
            <p:pic>
              <p:nvPicPr>
                <p:cNvPr id="42" name="Input penna 41">
                  <a:extLst>
                    <a:ext uri="{FF2B5EF4-FFF2-40B4-BE49-F238E27FC236}">
                      <a16:creationId xmlns:a16="http://schemas.microsoft.com/office/drawing/2014/main" id="{E6375C20-F0EE-D2A5-A5C6-3853A24293B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14626" y="301647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6" name="Input penna 45">
                  <a:extLst>
                    <a:ext uri="{FF2B5EF4-FFF2-40B4-BE49-F238E27FC236}">
                      <a16:creationId xmlns:a16="http://schemas.microsoft.com/office/drawing/2014/main" id="{9A176551-7001-6C8D-CCF7-03981501BFF3}"/>
                    </a:ext>
                  </a:extLst>
                </p14:cNvPr>
                <p14:cNvContentPartPr/>
                <p14:nvPr/>
              </p14:nvContentPartPr>
              <p14:xfrm>
                <a:off x="4491666" y="3029799"/>
                <a:ext cx="360" cy="360"/>
              </p14:xfrm>
            </p:contentPart>
          </mc:Choice>
          <mc:Fallback xmlns="">
            <p:pic>
              <p:nvPicPr>
                <p:cNvPr id="46" name="Input penna 45">
                  <a:extLst>
                    <a:ext uri="{FF2B5EF4-FFF2-40B4-BE49-F238E27FC236}">
                      <a16:creationId xmlns:a16="http://schemas.microsoft.com/office/drawing/2014/main" id="{9A176551-7001-6C8D-CCF7-03981501BFF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28666" y="296679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8" name="Input penna 47">
                  <a:extLst>
                    <a:ext uri="{FF2B5EF4-FFF2-40B4-BE49-F238E27FC236}">
                      <a16:creationId xmlns:a16="http://schemas.microsoft.com/office/drawing/2014/main" id="{5A50FAFB-CB6C-49B5-793D-1E440ABDB53C}"/>
                    </a:ext>
                  </a:extLst>
                </p14:cNvPr>
                <p14:cNvContentPartPr/>
                <p14:nvPr/>
              </p14:nvContentPartPr>
              <p14:xfrm>
                <a:off x="4477626" y="3074439"/>
                <a:ext cx="360" cy="360"/>
              </p14:xfrm>
            </p:contentPart>
          </mc:Choice>
          <mc:Fallback xmlns="">
            <p:pic>
              <p:nvPicPr>
                <p:cNvPr id="48" name="Input penna 47">
                  <a:extLst>
                    <a:ext uri="{FF2B5EF4-FFF2-40B4-BE49-F238E27FC236}">
                      <a16:creationId xmlns:a16="http://schemas.microsoft.com/office/drawing/2014/main" id="{5A50FAFB-CB6C-49B5-793D-1E440ABDB53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14986" y="301179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0" name="Input penna 49">
                  <a:extLst>
                    <a:ext uri="{FF2B5EF4-FFF2-40B4-BE49-F238E27FC236}">
                      <a16:creationId xmlns:a16="http://schemas.microsoft.com/office/drawing/2014/main" id="{7B6BB349-BE61-451B-4948-DCD8F5EC6ECB}"/>
                    </a:ext>
                  </a:extLst>
                </p14:cNvPr>
                <p14:cNvContentPartPr/>
                <p14:nvPr/>
              </p14:nvContentPartPr>
              <p14:xfrm>
                <a:off x="4431906" y="3085959"/>
                <a:ext cx="360" cy="360"/>
              </p14:xfrm>
            </p:contentPart>
          </mc:Choice>
          <mc:Fallback xmlns="">
            <p:pic>
              <p:nvPicPr>
                <p:cNvPr id="50" name="Input penna 49">
                  <a:extLst>
                    <a:ext uri="{FF2B5EF4-FFF2-40B4-BE49-F238E27FC236}">
                      <a16:creationId xmlns:a16="http://schemas.microsoft.com/office/drawing/2014/main" id="{7B6BB349-BE61-451B-4948-DCD8F5EC6EC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69266" y="302331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9AD6B0BC-F2D2-96FA-C916-B0997F6E3196}"/>
              </a:ext>
            </a:extLst>
          </p:cNvPr>
          <p:cNvGrpSpPr/>
          <p:nvPr/>
        </p:nvGrpSpPr>
        <p:grpSpPr>
          <a:xfrm>
            <a:off x="1595826" y="3755525"/>
            <a:ext cx="331560" cy="11160"/>
            <a:chOff x="1595826" y="3755525"/>
            <a:chExt cx="331560" cy="1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2" name="Input penna 51">
                  <a:extLst>
                    <a:ext uri="{FF2B5EF4-FFF2-40B4-BE49-F238E27FC236}">
                      <a16:creationId xmlns:a16="http://schemas.microsoft.com/office/drawing/2014/main" id="{53EA2A4D-BF57-768D-AEBC-D537D17EA04C}"/>
                    </a:ext>
                  </a:extLst>
                </p14:cNvPr>
                <p14:cNvContentPartPr/>
                <p14:nvPr/>
              </p14:nvContentPartPr>
              <p14:xfrm>
                <a:off x="1927026" y="3766325"/>
                <a:ext cx="360" cy="360"/>
              </p14:xfrm>
            </p:contentPart>
          </mc:Choice>
          <mc:Fallback xmlns="">
            <p:pic>
              <p:nvPicPr>
                <p:cNvPr id="52" name="Input penna 51">
                  <a:extLst>
                    <a:ext uri="{FF2B5EF4-FFF2-40B4-BE49-F238E27FC236}">
                      <a16:creationId xmlns:a16="http://schemas.microsoft.com/office/drawing/2014/main" id="{53EA2A4D-BF57-768D-AEBC-D537D17EA04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64386" y="370332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E1F40552-81E6-1425-65C1-5FF3970C32AB}"/>
                    </a:ext>
                  </a:extLst>
                </p14:cNvPr>
                <p14:cNvContentPartPr/>
                <p14:nvPr/>
              </p14:nvContentPartPr>
              <p14:xfrm>
                <a:off x="1798146" y="3766325"/>
                <a:ext cx="360" cy="360"/>
              </p14:xfrm>
            </p:contentPart>
          </mc:Choice>
          <mc:Fallback xmlns=""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E1F40552-81E6-1425-65C1-5FF3970C32A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735506" y="370332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4" name="Input penna 53">
                  <a:extLst>
                    <a:ext uri="{FF2B5EF4-FFF2-40B4-BE49-F238E27FC236}">
                      <a16:creationId xmlns:a16="http://schemas.microsoft.com/office/drawing/2014/main" id="{B592E5C8-E29A-9C86-2FAD-371312E5641E}"/>
                    </a:ext>
                  </a:extLst>
                </p14:cNvPr>
                <p14:cNvContentPartPr/>
                <p14:nvPr/>
              </p14:nvContentPartPr>
              <p14:xfrm>
                <a:off x="1713906" y="3755525"/>
                <a:ext cx="360" cy="360"/>
              </p14:xfrm>
            </p:contentPart>
          </mc:Choice>
          <mc:Fallback xmlns="">
            <p:pic>
              <p:nvPicPr>
                <p:cNvPr id="54" name="Input penna 53">
                  <a:extLst>
                    <a:ext uri="{FF2B5EF4-FFF2-40B4-BE49-F238E27FC236}">
                      <a16:creationId xmlns:a16="http://schemas.microsoft.com/office/drawing/2014/main" id="{B592E5C8-E29A-9C86-2FAD-371312E5641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50906" y="369252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5" name="Input penna 54">
                  <a:extLst>
                    <a:ext uri="{FF2B5EF4-FFF2-40B4-BE49-F238E27FC236}">
                      <a16:creationId xmlns:a16="http://schemas.microsoft.com/office/drawing/2014/main" id="{D778962F-4314-D820-FDB6-5DF003F10EA4}"/>
                    </a:ext>
                  </a:extLst>
                </p14:cNvPr>
                <p14:cNvContentPartPr/>
                <p14:nvPr/>
              </p14:nvContentPartPr>
              <p14:xfrm>
                <a:off x="1665306" y="3755525"/>
                <a:ext cx="360" cy="360"/>
              </p14:xfrm>
            </p:contentPart>
          </mc:Choice>
          <mc:Fallback xmlns="">
            <p:pic>
              <p:nvPicPr>
                <p:cNvPr id="55" name="Input penna 54">
                  <a:extLst>
                    <a:ext uri="{FF2B5EF4-FFF2-40B4-BE49-F238E27FC236}">
                      <a16:creationId xmlns:a16="http://schemas.microsoft.com/office/drawing/2014/main" id="{D778962F-4314-D820-FDB6-5DF003F10EA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02666" y="369252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6" name="Input penna 55">
                  <a:extLst>
                    <a:ext uri="{FF2B5EF4-FFF2-40B4-BE49-F238E27FC236}">
                      <a16:creationId xmlns:a16="http://schemas.microsoft.com/office/drawing/2014/main" id="{84EA290C-0B90-059D-8684-06588A6C1067}"/>
                    </a:ext>
                  </a:extLst>
                </p14:cNvPr>
                <p14:cNvContentPartPr/>
                <p14:nvPr/>
              </p14:nvContentPartPr>
              <p14:xfrm>
                <a:off x="1595826" y="3756965"/>
                <a:ext cx="360" cy="360"/>
              </p14:xfrm>
            </p:contentPart>
          </mc:Choice>
          <mc:Fallback xmlns="">
            <p:pic>
              <p:nvPicPr>
                <p:cNvPr id="56" name="Input penna 55">
                  <a:extLst>
                    <a:ext uri="{FF2B5EF4-FFF2-40B4-BE49-F238E27FC236}">
                      <a16:creationId xmlns:a16="http://schemas.microsoft.com/office/drawing/2014/main" id="{84EA290C-0B90-059D-8684-06588A6C106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32826" y="369432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uppo 92">
            <a:extLst>
              <a:ext uri="{FF2B5EF4-FFF2-40B4-BE49-F238E27FC236}">
                <a16:creationId xmlns:a16="http://schemas.microsoft.com/office/drawing/2014/main" id="{A566EEB4-971C-4FE9-A77E-61EFDA4979FD}"/>
              </a:ext>
            </a:extLst>
          </p:cNvPr>
          <p:cNvGrpSpPr/>
          <p:nvPr/>
        </p:nvGrpSpPr>
        <p:grpSpPr>
          <a:xfrm>
            <a:off x="1571706" y="5383317"/>
            <a:ext cx="86040" cy="68760"/>
            <a:chOff x="1571706" y="5383317"/>
            <a:chExt cx="86040" cy="6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7" name="Input penna 66">
                  <a:extLst>
                    <a:ext uri="{FF2B5EF4-FFF2-40B4-BE49-F238E27FC236}">
                      <a16:creationId xmlns:a16="http://schemas.microsoft.com/office/drawing/2014/main" id="{46279C38-05C4-82F5-4C4F-BDE0EF3C52BB}"/>
                    </a:ext>
                  </a:extLst>
                </p14:cNvPr>
                <p14:cNvContentPartPr/>
                <p14:nvPr/>
              </p14:nvContentPartPr>
              <p14:xfrm>
                <a:off x="1650546" y="5451717"/>
                <a:ext cx="360" cy="360"/>
              </p14:xfrm>
            </p:contentPart>
          </mc:Choice>
          <mc:Fallback xmlns="">
            <p:pic>
              <p:nvPicPr>
                <p:cNvPr id="67" name="Input penna 66">
                  <a:extLst>
                    <a:ext uri="{FF2B5EF4-FFF2-40B4-BE49-F238E27FC236}">
                      <a16:creationId xmlns:a16="http://schemas.microsoft.com/office/drawing/2014/main" id="{46279C38-05C4-82F5-4C4F-BDE0EF3C52B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87546" y="538871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2" name="Input penna 81">
                  <a:extLst>
                    <a:ext uri="{FF2B5EF4-FFF2-40B4-BE49-F238E27FC236}">
                      <a16:creationId xmlns:a16="http://schemas.microsoft.com/office/drawing/2014/main" id="{8678889E-5AAF-ABF3-90CB-68AB2A5F6BB0}"/>
                    </a:ext>
                  </a:extLst>
                </p14:cNvPr>
                <p14:cNvContentPartPr/>
                <p14:nvPr/>
              </p14:nvContentPartPr>
              <p14:xfrm>
                <a:off x="1571706" y="5436957"/>
                <a:ext cx="360" cy="360"/>
              </p14:xfrm>
            </p:contentPart>
          </mc:Choice>
          <mc:Fallback xmlns="">
            <p:pic>
              <p:nvPicPr>
                <p:cNvPr id="82" name="Input penna 81">
                  <a:extLst>
                    <a:ext uri="{FF2B5EF4-FFF2-40B4-BE49-F238E27FC236}">
                      <a16:creationId xmlns:a16="http://schemas.microsoft.com/office/drawing/2014/main" id="{8678889E-5AAF-ABF3-90CB-68AB2A5F6BB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08706" y="537395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84" name="Input penna 83">
                  <a:extLst>
                    <a:ext uri="{FF2B5EF4-FFF2-40B4-BE49-F238E27FC236}">
                      <a16:creationId xmlns:a16="http://schemas.microsoft.com/office/drawing/2014/main" id="{66CE7A91-1E05-7A8F-8173-05B18E21704B}"/>
                    </a:ext>
                  </a:extLst>
                </p14:cNvPr>
                <p14:cNvContentPartPr/>
                <p14:nvPr/>
              </p14:nvContentPartPr>
              <p14:xfrm>
                <a:off x="1634346" y="5436957"/>
                <a:ext cx="360" cy="360"/>
              </p14:xfrm>
            </p:contentPart>
          </mc:Choice>
          <mc:Fallback xmlns="">
            <p:pic>
              <p:nvPicPr>
                <p:cNvPr id="84" name="Input penna 83">
                  <a:extLst>
                    <a:ext uri="{FF2B5EF4-FFF2-40B4-BE49-F238E27FC236}">
                      <a16:creationId xmlns:a16="http://schemas.microsoft.com/office/drawing/2014/main" id="{66CE7A91-1E05-7A8F-8173-05B18E21704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71706" y="537395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F025ECB6-46B1-C2AB-E9B0-EDF07EB2DA70}"/>
                    </a:ext>
                  </a:extLst>
                </p14:cNvPr>
                <p14:cNvContentPartPr/>
                <p14:nvPr/>
              </p14:nvContentPartPr>
              <p14:xfrm>
                <a:off x="1657386" y="5383317"/>
                <a:ext cx="360" cy="360"/>
              </p14:xfrm>
            </p:contentPart>
          </mc:Choice>
          <mc:Fallback xmlns=""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F025ECB6-46B1-C2AB-E9B0-EDF07EB2DA7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94746" y="532031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0" name="Immagine 99" descr="Immagine che contiene testo, schermata, numero, diagramma&#10;&#10;Descrizione generata automaticamente">
            <a:extLst>
              <a:ext uri="{FF2B5EF4-FFF2-40B4-BE49-F238E27FC236}">
                <a16:creationId xmlns:a16="http://schemas.microsoft.com/office/drawing/2014/main" id="{B77860A8-CD40-E811-B997-191E6F786858}"/>
              </a:ext>
            </a:extLst>
          </p:cNvPr>
          <p:cNvPicPr>
            <a:picLocks noChangeAspect="1"/>
          </p:cNvPicPr>
          <p:nvPr/>
        </p:nvPicPr>
        <p:blipFill>
          <a:blip r:embed="rId75"/>
          <a:stretch>
            <a:fillRect/>
          </a:stretch>
        </p:blipFill>
        <p:spPr>
          <a:xfrm>
            <a:off x="5946086" y="2137359"/>
            <a:ext cx="4532008" cy="380103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EF41B48-29F6-44AB-055A-3CD17D63BF3A}"/>
              </a:ext>
            </a:extLst>
          </p:cNvPr>
          <p:cNvSpPr txBox="1"/>
          <p:nvPr/>
        </p:nvSpPr>
        <p:spPr>
          <a:xfrm>
            <a:off x="405063" y="188904"/>
            <a:ext cx="30524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Residual Network 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Results</a:t>
            </a:r>
            <a:endParaRPr lang="it-IT" sz="20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662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mammifero, schermata&#10;&#10;Descrizione generata automaticamente">
            <a:extLst>
              <a:ext uri="{FF2B5EF4-FFF2-40B4-BE49-F238E27FC236}">
                <a16:creationId xmlns:a16="http://schemas.microsoft.com/office/drawing/2014/main" id="{476DBDD9-C746-E42B-D0FB-32E2EF676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63" y="1602943"/>
            <a:ext cx="11265673" cy="365211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8569635-D5F5-27F2-398A-2187542DB782}"/>
              </a:ext>
            </a:extLst>
          </p:cNvPr>
          <p:cNvSpPr txBox="1"/>
          <p:nvPr/>
        </p:nvSpPr>
        <p:spPr>
          <a:xfrm>
            <a:off x="405063" y="188904"/>
            <a:ext cx="4298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Residual Network 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Data Augmentation</a:t>
            </a:r>
            <a:endParaRPr lang="it-IT" sz="20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767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63AECCBA-5C4E-8A39-BDC0-1CC7302D292D}"/>
              </a:ext>
            </a:extLst>
          </p:cNvPr>
          <p:cNvSpPr/>
          <p:nvPr/>
        </p:nvSpPr>
        <p:spPr>
          <a:xfrm>
            <a:off x="5546121" y="836082"/>
            <a:ext cx="5384543" cy="564938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9A92CF6C-5E42-F976-011B-FBAFFF23C180}"/>
              </a:ext>
            </a:extLst>
          </p:cNvPr>
          <p:cNvGrpSpPr/>
          <p:nvPr/>
        </p:nvGrpSpPr>
        <p:grpSpPr>
          <a:xfrm>
            <a:off x="1261336" y="836082"/>
            <a:ext cx="3466427" cy="5649383"/>
            <a:chOff x="203200" y="971549"/>
            <a:chExt cx="3466427" cy="5649383"/>
          </a:xfrm>
        </p:grpSpPr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FDE0AA24-0EE0-654A-E87A-D0BA026E431E}"/>
                </a:ext>
              </a:extLst>
            </p:cNvPr>
            <p:cNvSpPr/>
            <p:nvPr/>
          </p:nvSpPr>
          <p:spPr>
            <a:xfrm>
              <a:off x="203200" y="971549"/>
              <a:ext cx="3466427" cy="564938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1CB57595-AD39-542E-B123-78D1FA11553A}"/>
                </a:ext>
              </a:extLst>
            </p:cNvPr>
            <p:cNvSpPr txBox="1"/>
            <p:nvPr/>
          </p:nvSpPr>
          <p:spPr>
            <a:xfrm>
              <a:off x="1021558" y="1043125"/>
              <a:ext cx="1794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Learning Curves</a:t>
              </a:r>
            </a:p>
          </p:txBody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6723019-B2C5-443B-EFF1-817325D6DA87}"/>
              </a:ext>
            </a:extLst>
          </p:cNvPr>
          <p:cNvSpPr txBox="1"/>
          <p:nvPr/>
        </p:nvSpPr>
        <p:spPr>
          <a:xfrm>
            <a:off x="7631665" y="947339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5D38CE6-2D95-BAF5-47FF-35223262B954}"/>
              </a:ext>
            </a:extLst>
          </p:cNvPr>
          <p:cNvSpPr txBox="1"/>
          <p:nvPr/>
        </p:nvSpPr>
        <p:spPr>
          <a:xfrm>
            <a:off x="6096000" y="1563739"/>
            <a:ext cx="449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it-IT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es_model_aug accuracy on test data: </a:t>
            </a:r>
            <a:r>
              <a:rPr lang="it-IT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89</a:t>
            </a:r>
            <a:r>
              <a:rPr lang="it-IT" b="0" i="0" u="none" strike="noStrike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.86%</a:t>
            </a:r>
            <a:endParaRPr lang="it-IT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7" name="Input penna 26">
                <a:extLst>
                  <a:ext uri="{FF2B5EF4-FFF2-40B4-BE49-F238E27FC236}">
                    <a16:creationId xmlns:a16="http://schemas.microsoft.com/office/drawing/2014/main" id="{B64004C3-2DA0-D0DD-25DA-30E587205276}"/>
                  </a:ext>
                </a:extLst>
              </p14:cNvPr>
              <p14:cNvContentPartPr/>
              <p14:nvPr/>
            </p14:nvContentPartPr>
            <p14:xfrm>
              <a:off x="6410842" y="4576726"/>
              <a:ext cx="360" cy="360"/>
            </p14:xfrm>
          </p:contentPart>
        </mc:Choice>
        <mc:Fallback xmlns="">
          <p:pic>
            <p:nvPicPr>
              <p:cNvPr id="27" name="Input penna 26">
                <a:extLst>
                  <a:ext uri="{FF2B5EF4-FFF2-40B4-BE49-F238E27FC236}">
                    <a16:creationId xmlns:a16="http://schemas.microsoft.com/office/drawing/2014/main" id="{B64004C3-2DA0-D0DD-25DA-30E5872052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47842" y="4513726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uppo 29">
            <a:extLst>
              <a:ext uri="{FF2B5EF4-FFF2-40B4-BE49-F238E27FC236}">
                <a16:creationId xmlns:a16="http://schemas.microsoft.com/office/drawing/2014/main" id="{83372B7F-D349-AC1D-BF35-7ADF409039CC}"/>
              </a:ext>
            </a:extLst>
          </p:cNvPr>
          <p:cNvGrpSpPr/>
          <p:nvPr/>
        </p:nvGrpSpPr>
        <p:grpSpPr>
          <a:xfrm>
            <a:off x="6410842" y="4336246"/>
            <a:ext cx="360" cy="71640"/>
            <a:chOff x="6410842" y="4336246"/>
            <a:chExt cx="360" cy="7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8" name="Input penna 27">
                  <a:extLst>
                    <a:ext uri="{FF2B5EF4-FFF2-40B4-BE49-F238E27FC236}">
                      <a16:creationId xmlns:a16="http://schemas.microsoft.com/office/drawing/2014/main" id="{989C8D5B-BFDE-6084-7E45-A842D3C2E074}"/>
                    </a:ext>
                  </a:extLst>
                </p14:cNvPr>
                <p14:cNvContentPartPr/>
                <p14:nvPr/>
              </p14:nvContentPartPr>
              <p14:xfrm>
                <a:off x="6410842" y="4407526"/>
                <a:ext cx="360" cy="360"/>
              </p14:xfrm>
            </p:contentPart>
          </mc:Choice>
          <mc:Fallback xmlns="">
            <p:pic>
              <p:nvPicPr>
                <p:cNvPr id="28" name="Input penna 27">
                  <a:extLst>
                    <a:ext uri="{FF2B5EF4-FFF2-40B4-BE49-F238E27FC236}">
                      <a16:creationId xmlns:a16="http://schemas.microsoft.com/office/drawing/2014/main" id="{989C8D5B-BFDE-6084-7E45-A842D3C2E07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47842" y="43445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9" name="Input penna 28">
                  <a:extLst>
                    <a:ext uri="{FF2B5EF4-FFF2-40B4-BE49-F238E27FC236}">
                      <a16:creationId xmlns:a16="http://schemas.microsoft.com/office/drawing/2014/main" id="{4F83448C-8724-2442-6FB3-F59ACAB570A9}"/>
                    </a:ext>
                  </a:extLst>
                </p14:cNvPr>
                <p14:cNvContentPartPr/>
                <p14:nvPr/>
              </p14:nvContentPartPr>
              <p14:xfrm>
                <a:off x="6410842" y="4336246"/>
                <a:ext cx="360" cy="360"/>
              </p14:xfrm>
            </p:contentPart>
          </mc:Choice>
          <mc:Fallback xmlns="">
            <p:pic>
              <p:nvPicPr>
                <p:cNvPr id="29" name="Input penna 28">
                  <a:extLst>
                    <a:ext uri="{FF2B5EF4-FFF2-40B4-BE49-F238E27FC236}">
                      <a16:creationId xmlns:a16="http://schemas.microsoft.com/office/drawing/2014/main" id="{4F83448C-8724-2442-6FB3-F59ACAB570A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47842" y="427324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1" name="Input penna 30">
                <a:extLst>
                  <a:ext uri="{FF2B5EF4-FFF2-40B4-BE49-F238E27FC236}">
                    <a16:creationId xmlns:a16="http://schemas.microsoft.com/office/drawing/2014/main" id="{CBC0EE08-CFB1-E5FD-4FB7-3A754DFB4788}"/>
                  </a:ext>
                </a:extLst>
              </p14:cNvPr>
              <p14:cNvContentPartPr/>
              <p14:nvPr/>
            </p14:nvContentPartPr>
            <p14:xfrm>
              <a:off x="6382402" y="4525966"/>
              <a:ext cx="360" cy="360"/>
            </p14:xfrm>
          </p:contentPart>
        </mc:Choice>
        <mc:Fallback xmlns="">
          <p:pic>
            <p:nvPicPr>
              <p:cNvPr id="31" name="Input penna 30">
                <a:extLst>
                  <a:ext uri="{FF2B5EF4-FFF2-40B4-BE49-F238E27FC236}">
                    <a16:creationId xmlns:a16="http://schemas.microsoft.com/office/drawing/2014/main" id="{CBC0EE08-CFB1-E5FD-4FB7-3A754DFB478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19402" y="446296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2" name="Input penna 31">
                <a:extLst>
                  <a:ext uri="{FF2B5EF4-FFF2-40B4-BE49-F238E27FC236}">
                    <a16:creationId xmlns:a16="http://schemas.microsoft.com/office/drawing/2014/main" id="{1DC50815-E860-BEB5-F1E1-631177E95324}"/>
                  </a:ext>
                </a:extLst>
              </p14:cNvPr>
              <p14:cNvContentPartPr/>
              <p14:nvPr/>
            </p14:nvContentPartPr>
            <p14:xfrm>
              <a:off x="6368362" y="4354966"/>
              <a:ext cx="360" cy="360"/>
            </p14:xfrm>
          </p:contentPart>
        </mc:Choice>
        <mc:Fallback xmlns="">
          <p:pic>
            <p:nvPicPr>
              <p:cNvPr id="32" name="Input penna 31">
                <a:extLst>
                  <a:ext uri="{FF2B5EF4-FFF2-40B4-BE49-F238E27FC236}">
                    <a16:creationId xmlns:a16="http://schemas.microsoft.com/office/drawing/2014/main" id="{1DC50815-E860-BEB5-F1E1-631177E9532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5362" y="4291966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8CF0AA04-DA3B-F1B3-6AAB-735CC5DCD4BF}"/>
              </a:ext>
            </a:extLst>
          </p:cNvPr>
          <p:cNvSpPr txBox="1"/>
          <p:nvPr/>
        </p:nvSpPr>
        <p:spPr>
          <a:xfrm>
            <a:off x="405063" y="188904"/>
            <a:ext cx="5308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Residual Network – Data Augmentation 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Results</a:t>
            </a:r>
            <a:endParaRPr lang="it-IT" sz="20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magine 7" descr="Immagine che contiene testo, schermata, diagramma, numero&#10;&#10;Descrizione generata automaticamente">
            <a:extLst>
              <a:ext uri="{FF2B5EF4-FFF2-40B4-BE49-F238E27FC236}">
                <a16:creationId xmlns:a16="http://schemas.microsoft.com/office/drawing/2014/main" id="{E7EDE0F5-D02E-5D93-0E37-8917ACBC09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1716" y="2154471"/>
            <a:ext cx="4684838" cy="3929219"/>
          </a:xfrm>
          <a:prstGeom prst="rect">
            <a:avLst/>
          </a:prstGeom>
        </p:spPr>
      </p:pic>
      <p:pic>
        <p:nvPicPr>
          <p:cNvPr id="17" name="Immagine 16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0FE6B8D0-EC34-142D-9E80-A16B8F6BA59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6809"/>
          <a:stretch/>
        </p:blipFill>
        <p:spPr>
          <a:xfrm>
            <a:off x="1525643" y="3901685"/>
            <a:ext cx="3070944" cy="2463496"/>
          </a:xfrm>
          <a:prstGeom prst="rect">
            <a:avLst/>
          </a:prstGeom>
        </p:spPr>
      </p:pic>
      <p:pic>
        <p:nvPicPr>
          <p:cNvPr id="36" name="Immagine 35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EB18F979-E43E-7C09-E2EE-1922FFA2BAF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46809"/>
          <a:stretch/>
        </p:blipFill>
        <p:spPr>
          <a:xfrm>
            <a:off x="1525643" y="1563739"/>
            <a:ext cx="3070944" cy="24634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3" name="Input penna 42">
                <a:extLst>
                  <a:ext uri="{FF2B5EF4-FFF2-40B4-BE49-F238E27FC236}">
                    <a16:creationId xmlns:a16="http://schemas.microsoft.com/office/drawing/2014/main" id="{18627B5E-AA85-3B9D-2736-7A27A18220B7}"/>
                  </a:ext>
                </a:extLst>
              </p14:cNvPr>
              <p14:cNvContentPartPr/>
              <p14:nvPr/>
            </p14:nvContentPartPr>
            <p14:xfrm>
              <a:off x="4267289" y="2623970"/>
              <a:ext cx="31320" cy="365400"/>
            </p14:xfrm>
          </p:contentPart>
        </mc:Choice>
        <mc:Fallback xmlns="">
          <p:pic>
            <p:nvPicPr>
              <p:cNvPr id="43" name="Input penna 42">
                <a:extLst>
                  <a:ext uri="{FF2B5EF4-FFF2-40B4-BE49-F238E27FC236}">
                    <a16:creationId xmlns:a16="http://schemas.microsoft.com/office/drawing/2014/main" id="{18627B5E-AA85-3B9D-2736-7A27A18220B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04289" y="2560970"/>
                <a:ext cx="156960" cy="49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7" name="Input penna 46">
                <a:extLst>
                  <a:ext uri="{FF2B5EF4-FFF2-40B4-BE49-F238E27FC236}">
                    <a16:creationId xmlns:a16="http://schemas.microsoft.com/office/drawing/2014/main" id="{F2B42C8D-0841-AD0C-F53D-D1DF3563700C}"/>
                  </a:ext>
                </a:extLst>
              </p14:cNvPr>
              <p14:cNvContentPartPr/>
              <p14:nvPr/>
            </p14:nvContentPartPr>
            <p14:xfrm>
              <a:off x="3578609" y="1648730"/>
              <a:ext cx="978480" cy="1730160"/>
            </p14:xfrm>
          </p:contentPart>
        </mc:Choice>
        <mc:Fallback xmlns="">
          <p:pic>
            <p:nvPicPr>
              <p:cNvPr id="47" name="Input penna 46">
                <a:extLst>
                  <a:ext uri="{FF2B5EF4-FFF2-40B4-BE49-F238E27FC236}">
                    <a16:creationId xmlns:a16="http://schemas.microsoft.com/office/drawing/2014/main" id="{F2B42C8D-0841-AD0C-F53D-D1DF3563700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15969" y="1586090"/>
                <a:ext cx="1104120" cy="18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6" name="Input penna 85">
                <a:extLst>
                  <a:ext uri="{FF2B5EF4-FFF2-40B4-BE49-F238E27FC236}">
                    <a16:creationId xmlns:a16="http://schemas.microsoft.com/office/drawing/2014/main" id="{165C7D4B-DA1B-6280-D30D-FEDCFB1186CE}"/>
                  </a:ext>
                </a:extLst>
              </p14:cNvPr>
              <p14:cNvContentPartPr/>
              <p14:nvPr/>
            </p14:nvContentPartPr>
            <p14:xfrm>
              <a:off x="1633889" y="4018970"/>
              <a:ext cx="543240" cy="30960"/>
            </p14:xfrm>
          </p:contentPart>
        </mc:Choice>
        <mc:Fallback xmlns="">
          <p:pic>
            <p:nvPicPr>
              <p:cNvPr id="86" name="Input penna 85">
                <a:extLst>
                  <a:ext uri="{FF2B5EF4-FFF2-40B4-BE49-F238E27FC236}">
                    <a16:creationId xmlns:a16="http://schemas.microsoft.com/office/drawing/2014/main" id="{165C7D4B-DA1B-6280-D30D-FEDCFB1186C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71249" y="3955970"/>
                <a:ext cx="66888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8" name="Input penna 97">
                <a:extLst>
                  <a:ext uri="{FF2B5EF4-FFF2-40B4-BE49-F238E27FC236}">
                    <a16:creationId xmlns:a16="http://schemas.microsoft.com/office/drawing/2014/main" id="{1088F883-CA26-BD0F-FE00-6742F83CD9A2}"/>
                  </a:ext>
                </a:extLst>
              </p14:cNvPr>
              <p14:cNvContentPartPr/>
              <p14:nvPr/>
            </p14:nvContentPartPr>
            <p14:xfrm>
              <a:off x="1381529" y="5787438"/>
              <a:ext cx="372240" cy="194040"/>
            </p14:xfrm>
          </p:contentPart>
        </mc:Choice>
        <mc:Fallback xmlns="">
          <p:pic>
            <p:nvPicPr>
              <p:cNvPr id="98" name="Input penna 97">
                <a:extLst>
                  <a:ext uri="{FF2B5EF4-FFF2-40B4-BE49-F238E27FC236}">
                    <a16:creationId xmlns:a16="http://schemas.microsoft.com/office/drawing/2014/main" id="{1088F883-CA26-BD0F-FE00-6742F83CD9A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318529" y="5724438"/>
                <a:ext cx="49788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" name="Input penna 1">
                <a:extLst>
                  <a:ext uri="{FF2B5EF4-FFF2-40B4-BE49-F238E27FC236}">
                    <a16:creationId xmlns:a16="http://schemas.microsoft.com/office/drawing/2014/main" id="{D1FBEAAC-EF07-BF3D-6E6D-CACC33C43171}"/>
                  </a:ext>
                </a:extLst>
              </p14:cNvPr>
              <p14:cNvContentPartPr/>
              <p14:nvPr/>
            </p14:nvContentPartPr>
            <p14:xfrm>
              <a:off x="4455271" y="3597765"/>
              <a:ext cx="82091" cy="26063"/>
            </p14:xfrm>
          </p:contentPart>
        </mc:Choice>
        <mc:Fallback xmlns="">
          <p:pic>
            <p:nvPicPr>
              <p:cNvPr id="2" name="Input penna 1">
                <a:extLst>
                  <a:ext uri="{FF2B5EF4-FFF2-40B4-BE49-F238E27FC236}">
                    <a16:creationId xmlns:a16="http://schemas.microsoft.com/office/drawing/2014/main" id="{D1FBEAAC-EF07-BF3D-6E6D-CACC33C4317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92896" y="3535285"/>
                <a:ext cx="207199" cy="1506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" name="Input penna 3">
                <a:extLst>
                  <a:ext uri="{FF2B5EF4-FFF2-40B4-BE49-F238E27FC236}">
                    <a16:creationId xmlns:a16="http://schemas.microsoft.com/office/drawing/2014/main" id="{B6E34FE9-BFC4-B7C7-02F4-776E8AF98CB9}"/>
                  </a:ext>
                </a:extLst>
              </p14:cNvPr>
              <p14:cNvContentPartPr/>
              <p14:nvPr/>
            </p14:nvContentPartPr>
            <p14:xfrm>
              <a:off x="4546950" y="3636818"/>
              <a:ext cx="4329" cy="76758"/>
            </p14:xfrm>
          </p:contentPart>
        </mc:Choice>
        <mc:Fallback xmlns="">
          <p:pic>
            <p:nvPicPr>
              <p:cNvPr id="4" name="Input penna 3">
                <a:extLst>
                  <a:ext uri="{FF2B5EF4-FFF2-40B4-BE49-F238E27FC236}">
                    <a16:creationId xmlns:a16="http://schemas.microsoft.com/office/drawing/2014/main" id="{B6E34FE9-BFC4-B7C7-02F4-776E8AF98CB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471625" y="3574407"/>
                <a:ext cx="155411" cy="2019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8B2D7E75-3B14-944D-04C4-36FB59A37213}"/>
                  </a:ext>
                </a:extLst>
              </p14:cNvPr>
              <p14:cNvContentPartPr/>
              <p14:nvPr/>
            </p14:nvContentPartPr>
            <p14:xfrm>
              <a:off x="4371808" y="3558941"/>
              <a:ext cx="230754" cy="254470"/>
            </p14:xfrm>
          </p:contentPart>
        </mc:Choice>
        <mc:Fallback xmlns=""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8B2D7E75-3B14-944D-04C4-36FB59A3721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309267" y="3496042"/>
                <a:ext cx="356195" cy="3799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5580D5A2-5604-690F-01CA-0D239E53D4A5}"/>
                  </a:ext>
                </a:extLst>
              </p14:cNvPr>
              <p14:cNvContentPartPr/>
              <p14:nvPr/>
            </p14:nvContentPartPr>
            <p14:xfrm>
              <a:off x="4548587" y="3138920"/>
              <a:ext cx="5700" cy="33826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5580D5A2-5604-690F-01CA-0D239E53D4A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90246" y="3076609"/>
                <a:ext cx="122718" cy="1580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C9F5F5D6-255B-AFB2-3295-415F233968CB}"/>
                  </a:ext>
                </a:extLst>
              </p14:cNvPr>
              <p14:cNvContentPartPr/>
              <p14:nvPr/>
            </p14:nvContentPartPr>
            <p14:xfrm>
              <a:off x="4543853" y="1961068"/>
              <a:ext cx="41753" cy="9361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C9F5F5D6-255B-AFB2-3295-415F233968C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481402" y="1898303"/>
                <a:ext cx="166298" cy="21878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9678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99" name="Connettore 2 3798">
            <a:extLst>
              <a:ext uri="{FF2B5EF4-FFF2-40B4-BE49-F238E27FC236}">
                <a16:creationId xmlns:a16="http://schemas.microsoft.com/office/drawing/2014/main" id="{339AC690-7A95-3128-EAA1-BA420B66FE32}"/>
              </a:ext>
            </a:extLst>
          </p:cNvPr>
          <p:cNvCxnSpPr>
            <a:cxnSpLocks/>
          </p:cNvCxnSpPr>
          <p:nvPr/>
        </p:nvCxnSpPr>
        <p:spPr>
          <a:xfrm>
            <a:off x="3777215" y="3243221"/>
            <a:ext cx="26110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38" name="Connettore 1 1837">
            <a:extLst>
              <a:ext uri="{FF2B5EF4-FFF2-40B4-BE49-F238E27FC236}">
                <a16:creationId xmlns:a16="http://schemas.microsoft.com/office/drawing/2014/main" id="{07625AFD-8495-95D1-960F-A219AAD58622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7779497" y="1325470"/>
            <a:ext cx="914468" cy="3770400"/>
          </a:xfrm>
          <a:prstGeom prst="line">
            <a:avLst/>
          </a:prstGeom>
          <a:ln w="9525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7" name="Connettore 1 1836">
            <a:extLst>
              <a:ext uri="{FF2B5EF4-FFF2-40B4-BE49-F238E27FC236}">
                <a16:creationId xmlns:a16="http://schemas.microsoft.com/office/drawing/2014/main" id="{4ACB9DB7-360B-786D-8D57-737FDAF57291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7779497" y="1325470"/>
            <a:ext cx="925013" cy="3183171"/>
          </a:xfrm>
          <a:prstGeom prst="line">
            <a:avLst/>
          </a:prstGeom>
          <a:ln w="9525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84" name="Gruppo 3183">
            <a:extLst>
              <a:ext uri="{FF2B5EF4-FFF2-40B4-BE49-F238E27FC236}">
                <a16:creationId xmlns:a16="http://schemas.microsoft.com/office/drawing/2014/main" id="{978D74FA-4C3F-C44E-C900-52700744F058}"/>
              </a:ext>
            </a:extLst>
          </p:cNvPr>
          <p:cNvGrpSpPr/>
          <p:nvPr/>
        </p:nvGrpSpPr>
        <p:grpSpPr>
          <a:xfrm>
            <a:off x="8708656" y="1131741"/>
            <a:ext cx="402957" cy="4764016"/>
            <a:chOff x="9290135" y="898902"/>
            <a:chExt cx="402957" cy="4764016"/>
          </a:xfrm>
        </p:grpSpPr>
        <p:sp>
          <p:nvSpPr>
            <p:cNvPr id="3166" name="Ovale 3165">
              <a:extLst>
                <a:ext uri="{FF2B5EF4-FFF2-40B4-BE49-F238E27FC236}">
                  <a16:creationId xmlns:a16="http://schemas.microsoft.com/office/drawing/2014/main" id="{7FDAC758-F9E7-04B7-F095-519AFA44096C}"/>
                </a:ext>
              </a:extLst>
            </p:cNvPr>
            <p:cNvSpPr/>
            <p:nvPr/>
          </p:nvSpPr>
          <p:spPr>
            <a:xfrm>
              <a:off x="9305634" y="898902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75" name="Ovale 3174">
              <a:extLst>
                <a:ext uri="{FF2B5EF4-FFF2-40B4-BE49-F238E27FC236}">
                  <a16:creationId xmlns:a16="http://schemas.microsoft.com/office/drawing/2014/main" id="{E508F5E4-F266-584E-C28A-17575B8A2096}"/>
                </a:ext>
              </a:extLst>
            </p:cNvPr>
            <p:cNvSpPr/>
            <p:nvPr/>
          </p:nvSpPr>
          <p:spPr>
            <a:xfrm>
              <a:off x="9300855" y="1495855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76" name="Ovale 3175">
              <a:extLst>
                <a:ext uri="{FF2B5EF4-FFF2-40B4-BE49-F238E27FC236}">
                  <a16:creationId xmlns:a16="http://schemas.microsoft.com/office/drawing/2014/main" id="{AD5ACF15-825A-9685-DB66-C04305EEE9A6}"/>
                </a:ext>
              </a:extLst>
            </p:cNvPr>
            <p:cNvSpPr/>
            <p:nvPr/>
          </p:nvSpPr>
          <p:spPr>
            <a:xfrm>
              <a:off x="9300855" y="4093163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77" name="Ovale 3176">
              <a:extLst>
                <a:ext uri="{FF2B5EF4-FFF2-40B4-BE49-F238E27FC236}">
                  <a16:creationId xmlns:a16="http://schemas.microsoft.com/office/drawing/2014/main" id="{3A0767E3-93E1-8EA5-D104-23BFF63B4EA2}"/>
                </a:ext>
              </a:extLst>
            </p:cNvPr>
            <p:cNvSpPr/>
            <p:nvPr/>
          </p:nvSpPr>
          <p:spPr>
            <a:xfrm>
              <a:off x="9300855" y="2108575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78" name="Ovale 3177">
              <a:extLst>
                <a:ext uri="{FF2B5EF4-FFF2-40B4-BE49-F238E27FC236}">
                  <a16:creationId xmlns:a16="http://schemas.microsoft.com/office/drawing/2014/main" id="{1DD47AC1-B6AF-4F41-141D-BD19487FB55E}"/>
                </a:ext>
              </a:extLst>
            </p:cNvPr>
            <p:cNvSpPr/>
            <p:nvPr/>
          </p:nvSpPr>
          <p:spPr>
            <a:xfrm>
              <a:off x="9290135" y="2689761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79" name="Ovale 3178">
              <a:extLst>
                <a:ext uri="{FF2B5EF4-FFF2-40B4-BE49-F238E27FC236}">
                  <a16:creationId xmlns:a16="http://schemas.microsoft.com/office/drawing/2014/main" id="{1E3C53B3-18C7-70DA-4B97-24B3224DB023}"/>
                </a:ext>
              </a:extLst>
            </p:cNvPr>
            <p:cNvSpPr/>
            <p:nvPr/>
          </p:nvSpPr>
          <p:spPr>
            <a:xfrm>
              <a:off x="9300855" y="4684312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80" name="Ovale 3179">
              <a:extLst>
                <a:ext uri="{FF2B5EF4-FFF2-40B4-BE49-F238E27FC236}">
                  <a16:creationId xmlns:a16="http://schemas.microsoft.com/office/drawing/2014/main" id="{9E7F59CB-19C2-3B4A-543A-FEF9740D4CA8}"/>
                </a:ext>
              </a:extLst>
            </p:cNvPr>
            <p:cNvSpPr/>
            <p:nvPr/>
          </p:nvSpPr>
          <p:spPr>
            <a:xfrm>
              <a:off x="9300855" y="5275461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199" name="Gruppo 3198">
            <a:extLst>
              <a:ext uri="{FF2B5EF4-FFF2-40B4-BE49-F238E27FC236}">
                <a16:creationId xmlns:a16="http://schemas.microsoft.com/office/drawing/2014/main" id="{AF145A25-F3AF-9A16-F40D-64364F25F1B3}"/>
              </a:ext>
            </a:extLst>
          </p:cNvPr>
          <p:cNvGrpSpPr/>
          <p:nvPr/>
        </p:nvGrpSpPr>
        <p:grpSpPr>
          <a:xfrm>
            <a:off x="10533039" y="589014"/>
            <a:ext cx="418279" cy="5780179"/>
            <a:chOff x="10285401" y="621121"/>
            <a:chExt cx="418279" cy="5780179"/>
          </a:xfrm>
        </p:grpSpPr>
        <p:sp>
          <p:nvSpPr>
            <p:cNvPr id="3186" name="Ovale 3185">
              <a:extLst>
                <a:ext uri="{FF2B5EF4-FFF2-40B4-BE49-F238E27FC236}">
                  <a16:creationId xmlns:a16="http://schemas.microsoft.com/office/drawing/2014/main" id="{B0C76CF7-7772-2038-57DD-84912A62F812}"/>
                </a:ext>
              </a:extLst>
            </p:cNvPr>
            <p:cNvSpPr/>
            <p:nvPr/>
          </p:nvSpPr>
          <p:spPr>
            <a:xfrm>
              <a:off x="10310281" y="621121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187" name="Ovale 3186">
              <a:extLst>
                <a:ext uri="{FF2B5EF4-FFF2-40B4-BE49-F238E27FC236}">
                  <a16:creationId xmlns:a16="http://schemas.microsoft.com/office/drawing/2014/main" id="{CFE9D8A5-3A56-FB74-F2CC-96F9E825B0F7}"/>
                </a:ext>
              </a:extLst>
            </p:cNvPr>
            <p:cNvSpPr/>
            <p:nvPr/>
          </p:nvSpPr>
          <p:spPr>
            <a:xfrm>
              <a:off x="10305502" y="1218074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188" name="Ovale 3187">
              <a:extLst>
                <a:ext uri="{FF2B5EF4-FFF2-40B4-BE49-F238E27FC236}">
                  <a16:creationId xmlns:a16="http://schemas.microsoft.com/office/drawing/2014/main" id="{27C30299-472C-2C68-5239-A8B76374E007}"/>
                </a:ext>
              </a:extLst>
            </p:cNvPr>
            <p:cNvSpPr/>
            <p:nvPr/>
          </p:nvSpPr>
          <p:spPr>
            <a:xfrm>
              <a:off x="10305502" y="4831545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189" name="Ovale 3188">
              <a:extLst>
                <a:ext uri="{FF2B5EF4-FFF2-40B4-BE49-F238E27FC236}">
                  <a16:creationId xmlns:a16="http://schemas.microsoft.com/office/drawing/2014/main" id="{2017A9D0-3B4C-4B43-6162-5AEE1B1844BA}"/>
                </a:ext>
              </a:extLst>
            </p:cNvPr>
            <p:cNvSpPr/>
            <p:nvPr/>
          </p:nvSpPr>
          <p:spPr>
            <a:xfrm>
              <a:off x="10305502" y="1830794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190" name="Ovale 3189">
              <a:extLst>
                <a:ext uri="{FF2B5EF4-FFF2-40B4-BE49-F238E27FC236}">
                  <a16:creationId xmlns:a16="http://schemas.microsoft.com/office/drawing/2014/main" id="{8F5E250F-2599-8C39-331C-FD7A40E4B1F8}"/>
                </a:ext>
              </a:extLst>
            </p:cNvPr>
            <p:cNvSpPr/>
            <p:nvPr/>
          </p:nvSpPr>
          <p:spPr>
            <a:xfrm>
              <a:off x="10294782" y="2411980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191" name="Ovale 3190">
              <a:extLst>
                <a:ext uri="{FF2B5EF4-FFF2-40B4-BE49-F238E27FC236}">
                  <a16:creationId xmlns:a16="http://schemas.microsoft.com/office/drawing/2014/main" id="{682B855F-2654-F285-E26C-05AB2AE08074}"/>
                </a:ext>
              </a:extLst>
            </p:cNvPr>
            <p:cNvSpPr/>
            <p:nvPr/>
          </p:nvSpPr>
          <p:spPr>
            <a:xfrm>
              <a:off x="10305502" y="5422694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192" name="Ovale 3191">
              <a:extLst>
                <a:ext uri="{FF2B5EF4-FFF2-40B4-BE49-F238E27FC236}">
                  <a16:creationId xmlns:a16="http://schemas.microsoft.com/office/drawing/2014/main" id="{208FE14B-F548-D300-9199-B7EEDC681ED2}"/>
                </a:ext>
              </a:extLst>
            </p:cNvPr>
            <p:cNvSpPr/>
            <p:nvPr/>
          </p:nvSpPr>
          <p:spPr>
            <a:xfrm>
              <a:off x="10305502" y="6013843"/>
              <a:ext cx="39817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 dirty="0">
                <a:solidFill>
                  <a:schemeClr val="tx1"/>
                </a:solidFill>
              </a:endParaRPr>
            </a:p>
          </p:txBody>
        </p:sp>
        <p:sp>
          <p:nvSpPr>
            <p:cNvPr id="3196" name="Ovale 3195">
              <a:extLst>
                <a:ext uri="{FF2B5EF4-FFF2-40B4-BE49-F238E27FC236}">
                  <a16:creationId xmlns:a16="http://schemas.microsoft.com/office/drawing/2014/main" id="{DF2F15B1-19D3-1B1E-A3DD-87E93C4FC779}"/>
                </a:ext>
              </a:extLst>
            </p:cNvPr>
            <p:cNvSpPr/>
            <p:nvPr/>
          </p:nvSpPr>
          <p:spPr>
            <a:xfrm>
              <a:off x="10285401" y="3020541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197" name="Ovale 3196">
              <a:extLst>
                <a:ext uri="{FF2B5EF4-FFF2-40B4-BE49-F238E27FC236}">
                  <a16:creationId xmlns:a16="http://schemas.microsoft.com/office/drawing/2014/main" id="{0C414405-F63C-E826-8A06-44F6846E632D}"/>
                </a:ext>
              </a:extLst>
            </p:cNvPr>
            <p:cNvSpPr/>
            <p:nvPr/>
          </p:nvSpPr>
          <p:spPr>
            <a:xfrm>
              <a:off x="10285401" y="3611690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198" name="Ovale 3197">
              <a:extLst>
                <a:ext uri="{FF2B5EF4-FFF2-40B4-BE49-F238E27FC236}">
                  <a16:creationId xmlns:a16="http://schemas.microsoft.com/office/drawing/2014/main" id="{FD84C3D3-908A-DA5A-66B7-29341898471D}"/>
                </a:ext>
              </a:extLst>
            </p:cNvPr>
            <p:cNvSpPr/>
            <p:nvPr/>
          </p:nvSpPr>
          <p:spPr>
            <a:xfrm>
              <a:off x="10285401" y="4202839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chemeClr val="tx1"/>
                  </a:solidFill>
                </a:rPr>
                <a:t>7</a:t>
              </a:r>
            </a:p>
          </p:txBody>
        </p:sp>
      </p:grpSp>
      <p:cxnSp>
        <p:nvCxnSpPr>
          <p:cNvPr id="3" name="Connettore 1 2">
            <a:extLst>
              <a:ext uri="{FF2B5EF4-FFF2-40B4-BE49-F238E27FC236}">
                <a16:creationId xmlns:a16="http://schemas.microsoft.com/office/drawing/2014/main" id="{2523FFB7-E186-64B1-C19F-968CDC1BB3E7}"/>
              </a:ext>
            </a:extLst>
          </p:cNvPr>
          <p:cNvCxnSpPr>
            <a:cxnSpLocks/>
            <a:stCxn id="3166" idx="6"/>
            <a:endCxn id="3186" idx="2"/>
          </p:cNvCxnSpPr>
          <p:nvPr/>
        </p:nvCxnSpPr>
        <p:spPr>
          <a:xfrm flipV="1">
            <a:off x="9111613" y="782743"/>
            <a:ext cx="1446306" cy="542727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790591BC-8056-DC23-425C-67557DC1EE5A}"/>
              </a:ext>
            </a:extLst>
          </p:cNvPr>
          <p:cNvCxnSpPr>
            <a:cxnSpLocks/>
            <a:stCxn id="3166" idx="6"/>
            <a:endCxn id="3187" idx="2"/>
          </p:cNvCxnSpPr>
          <p:nvPr/>
        </p:nvCxnSpPr>
        <p:spPr>
          <a:xfrm>
            <a:off x="9111613" y="1325470"/>
            <a:ext cx="1441527" cy="54226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783A0CF9-1327-ECB9-CB63-671A2D97E43A}"/>
              </a:ext>
            </a:extLst>
          </p:cNvPr>
          <p:cNvCxnSpPr>
            <a:cxnSpLocks/>
            <a:stCxn id="3166" idx="6"/>
            <a:endCxn id="3189" idx="2"/>
          </p:cNvCxnSpPr>
          <p:nvPr/>
        </p:nvCxnSpPr>
        <p:spPr>
          <a:xfrm>
            <a:off x="9111613" y="1325470"/>
            <a:ext cx="1441527" cy="666946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ECEE7685-F766-7FB8-324D-0F38B6328690}"/>
              </a:ext>
            </a:extLst>
          </p:cNvPr>
          <p:cNvCxnSpPr>
            <a:cxnSpLocks/>
            <a:stCxn id="3166" idx="6"/>
            <a:endCxn id="3190" idx="2"/>
          </p:cNvCxnSpPr>
          <p:nvPr/>
        </p:nvCxnSpPr>
        <p:spPr>
          <a:xfrm>
            <a:off x="9111613" y="1325470"/>
            <a:ext cx="1430807" cy="1248132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8EF6DB21-2DD5-A663-FFC0-162DF9730FF0}"/>
              </a:ext>
            </a:extLst>
          </p:cNvPr>
          <p:cNvCxnSpPr>
            <a:cxnSpLocks/>
            <a:stCxn id="3166" idx="6"/>
            <a:endCxn id="3196" idx="2"/>
          </p:cNvCxnSpPr>
          <p:nvPr/>
        </p:nvCxnSpPr>
        <p:spPr>
          <a:xfrm>
            <a:off x="9111613" y="1325470"/>
            <a:ext cx="1421426" cy="1856693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88783B8F-EF15-517F-27A3-697C325CE6EA}"/>
              </a:ext>
            </a:extLst>
          </p:cNvPr>
          <p:cNvCxnSpPr>
            <a:cxnSpLocks/>
            <a:stCxn id="3166" idx="6"/>
            <a:endCxn id="3197" idx="2"/>
          </p:cNvCxnSpPr>
          <p:nvPr/>
        </p:nvCxnSpPr>
        <p:spPr>
          <a:xfrm>
            <a:off x="9111613" y="1325470"/>
            <a:ext cx="1421426" cy="2447842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1 9">
            <a:extLst>
              <a:ext uri="{FF2B5EF4-FFF2-40B4-BE49-F238E27FC236}">
                <a16:creationId xmlns:a16="http://schemas.microsoft.com/office/drawing/2014/main" id="{FD4898B7-0DCA-88DB-8C22-EF84711E0B0F}"/>
              </a:ext>
            </a:extLst>
          </p:cNvPr>
          <p:cNvCxnSpPr>
            <a:cxnSpLocks/>
            <a:stCxn id="3166" idx="6"/>
            <a:endCxn id="3198" idx="2"/>
          </p:cNvCxnSpPr>
          <p:nvPr/>
        </p:nvCxnSpPr>
        <p:spPr>
          <a:xfrm>
            <a:off x="9111613" y="1325470"/>
            <a:ext cx="1421426" cy="3038991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1 32">
            <a:extLst>
              <a:ext uri="{FF2B5EF4-FFF2-40B4-BE49-F238E27FC236}">
                <a16:creationId xmlns:a16="http://schemas.microsoft.com/office/drawing/2014/main" id="{1B13072F-590F-AFC5-C317-431D916A5DAF}"/>
              </a:ext>
            </a:extLst>
          </p:cNvPr>
          <p:cNvCxnSpPr>
            <a:cxnSpLocks/>
            <a:stCxn id="3175" idx="6"/>
            <a:endCxn id="3186" idx="2"/>
          </p:cNvCxnSpPr>
          <p:nvPr/>
        </p:nvCxnSpPr>
        <p:spPr>
          <a:xfrm flipV="1">
            <a:off x="9106834" y="782743"/>
            <a:ext cx="1451085" cy="113968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1 33">
            <a:extLst>
              <a:ext uri="{FF2B5EF4-FFF2-40B4-BE49-F238E27FC236}">
                <a16:creationId xmlns:a16="http://schemas.microsoft.com/office/drawing/2014/main" id="{751B60F0-841A-79DA-4B7A-B7A095E89823}"/>
              </a:ext>
            </a:extLst>
          </p:cNvPr>
          <p:cNvCxnSpPr>
            <a:cxnSpLocks/>
            <a:stCxn id="3175" idx="6"/>
            <a:endCxn id="3190" idx="2"/>
          </p:cNvCxnSpPr>
          <p:nvPr/>
        </p:nvCxnSpPr>
        <p:spPr>
          <a:xfrm>
            <a:off x="9106834" y="1922423"/>
            <a:ext cx="1435586" cy="651179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1 34">
            <a:extLst>
              <a:ext uri="{FF2B5EF4-FFF2-40B4-BE49-F238E27FC236}">
                <a16:creationId xmlns:a16="http://schemas.microsoft.com/office/drawing/2014/main" id="{EF540E80-D879-CFF5-EA83-40D51859FA00}"/>
              </a:ext>
            </a:extLst>
          </p:cNvPr>
          <p:cNvCxnSpPr>
            <a:cxnSpLocks/>
            <a:stCxn id="3175" idx="6"/>
            <a:endCxn id="3196" idx="2"/>
          </p:cNvCxnSpPr>
          <p:nvPr/>
        </p:nvCxnSpPr>
        <p:spPr>
          <a:xfrm>
            <a:off x="9106834" y="1922423"/>
            <a:ext cx="1426205" cy="125974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1 35">
            <a:extLst>
              <a:ext uri="{FF2B5EF4-FFF2-40B4-BE49-F238E27FC236}">
                <a16:creationId xmlns:a16="http://schemas.microsoft.com/office/drawing/2014/main" id="{9C1CBBBF-DE6F-643B-FEEE-1E4AF79C9692}"/>
              </a:ext>
            </a:extLst>
          </p:cNvPr>
          <p:cNvCxnSpPr>
            <a:cxnSpLocks/>
            <a:stCxn id="3175" idx="6"/>
            <a:endCxn id="3187" idx="2"/>
          </p:cNvCxnSpPr>
          <p:nvPr/>
        </p:nvCxnSpPr>
        <p:spPr>
          <a:xfrm flipV="1">
            <a:off x="9106834" y="1379696"/>
            <a:ext cx="1446306" cy="542727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1 44">
            <a:extLst>
              <a:ext uri="{FF2B5EF4-FFF2-40B4-BE49-F238E27FC236}">
                <a16:creationId xmlns:a16="http://schemas.microsoft.com/office/drawing/2014/main" id="{3132C522-1AE1-46F9-148C-6D7833090B4B}"/>
              </a:ext>
            </a:extLst>
          </p:cNvPr>
          <p:cNvCxnSpPr>
            <a:cxnSpLocks/>
            <a:stCxn id="3175" idx="6"/>
            <a:endCxn id="3197" idx="2"/>
          </p:cNvCxnSpPr>
          <p:nvPr/>
        </p:nvCxnSpPr>
        <p:spPr>
          <a:xfrm>
            <a:off x="9106834" y="1922423"/>
            <a:ext cx="1426205" cy="1850889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E7C29F58-6633-D9E2-364A-E22C57F1A153}"/>
              </a:ext>
            </a:extLst>
          </p:cNvPr>
          <p:cNvSpPr txBox="1"/>
          <p:nvPr/>
        </p:nvSpPr>
        <p:spPr>
          <a:xfrm>
            <a:off x="10951318" y="644242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airplane</a:t>
            </a:r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13C3E6C5-F198-0369-D5CC-9FE1C6BE11C4}"/>
              </a:ext>
            </a:extLst>
          </p:cNvPr>
          <p:cNvSpPr txBox="1"/>
          <p:nvPr/>
        </p:nvSpPr>
        <p:spPr>
          <a:xfrm>
            <a:off x="10951318" y="1241195"/>
            <a:ext cx="9485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automobile</a:t>
            </a: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6CEDFECD-E231-BE30-3363-C1848EFF618F}"/>
              </a:ext>
            </a:extLst>
          </p:cNvPr>
          <p:cNvSpPr txBox="1"/>
          <p:nvPr/>
        </p:nvSpPr>
        <p:spPr>
          <a:xfrm>
            <a:off x="10951318" y="1853915"/>
            <a:ext cx="443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bird</a:t>
            </a:r>
          </a:p>
        </p:txBody>
      </p:sp>
      <p:sp>
        <p:nvSpPr>
          <p:cNvPr id="3136" name="CasellaDiTesto 3135">
            <a:extLst>
              <a:ext uri="{FF2B5EF4-FFF2-40B4-BE49-F238E27FC236}">
                <a16:creationId xmlns:a16="http://schemas.microsoft.com/office/drawing/2014/main" id="{12CF7696-9FE7-2372-9964-B89069E92544}"/>
              </a:ext>
            </a:extLst>
          </p:cNvPr>
          <p:cNvSpPr txBox="1"/>
          <p:nvPr/>
        </p:nvSpPr>
        <p:spPr>
          <a:xfrm>
            <a:off x="10930542" y="2433736"/>
            <a:ext cx="3940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cat</a:t>
            </a:r>
          </a:p>
        </p:txBody>
      </p:sp>
      <p:sp>
        <p:nvSpPr>
          <p:cNvPr id="3137" name="CasellaDiTesto 3136">
            <a:extLst>
              <a:ext uri="{FF2B5EF4-FFF2-40B4-BE49-F238E27FC236}">
                <a16:creationId xmlns:a16="http://schemas.microsoft.com/office/drawing/2014/main" id="{DDB56884-E447-7CE5-DBB4-CC108CE2F336}"/>
              </a:ext>
            </a:extLst>
          </p:cNvPr>
          <p:cNvSpPr txBox="1"/>
          <p:nvPr/>
        </p:nvSpPr>
        <p:spPr>
          <a:xfrm>
            <a:off x="10930222" y="3048596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deer</a:t>
            </a:r>
          </a:p>
        </p:txBody>
      </p:sp>
      <p:sp>
        <p:nvSpPr>
          <p:cNvPr id="3139" name="CasellaDiTesto 3138">
            <a:extLst>
              <a:ext uri="{FF2B5EF4-FFF2-40B4-BE49-F238E27FC236}">
                <a16:creationId xmlns:a16="http://schemas.microsoft.com/office/drawing/2014/main" id="{96BB4FA5-6505-C9B9-29C6-2539D9A91A58}"/>
              </a:ext>
            </a:extLst>
          </p:cNvPr>
          <p:cNvSpPr txBox="1"/>
          <p:nvPr/>
        </p:nvSpPr>
        <p:spPr>
          <a:xfrm>
            <a:off x="10929878" y="3652672"/>
            <a:ext cx="431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dog</a:t>
            </a:r>
          </a:p>
        </p:txBody>
      </p:sp>
      <p:sp>
        <p:nvSpPr>
          <p:cNvPr id="3140" name="CasellaDiTesto 3139">
            <a:extLst>
              <a:ext uri="{FF2B5EF4-FFF2-40B4-BE49-F238E27FC236}">
                <a16:creationId xmlns:a16="http://schemas.microsoft.com/office/drawing/2014/main" id="{4923FDBA-5EFD-F156-BAA8-081F84CC9A0E}"/>
              </a:ext>
            </a:extLst>
          </p:cNvPr>
          <p:cNvSpPr txBox="1"/>
          <p:nvPr/>
        </p:nvSpPr>
        <p:spPr>
          <a:xfrm>
            <a:off x="10920431" y="4226055"/>
            <a:ext cx="440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frog</a:t>
            </a:r>
          </a:p>
        </p:txBody>
      </p:sp>
      <p:sp>
        <p:nvSpPr>
          <p:cNvPr id="3141" name="CasellaDiTesto 3140">
            <a:extLst>
              <a:ext uri="{FF2B5EF4-FFF2-40B4-BE49-F238E27FC236}">
                <a16:creationId xmlns:a16="http://schemas.microsoft.com/office/drawing/2014/main" id="{A1CE8D15-1FCC-D811-2439-5B5B001283E1}"/>
              </a:ext>
            </a:extLst>
          </p:cNvPr>
          <p:cNvSpPr txBox="1"/>
          <p:nvPr/>
        </p:nvSpPr>
        <p:spPr>
          <a:xfrm>
            <a:off x="10940598" y="4855997"/>
            <a:ext cx="5615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horse</a:t>
            </a:r>
          </a:p>
        </p:txBody>
      </p:sp>
      <p:sp>
        <p:nvSpPr>
          <p:cNvPr id="3142" name="CasellaDiTesto 3141">
            <a:extLst>
              <a:ext uri="{FF2B5EF4-FFF2-40B4-BE49-F238E27FC236}">
                <a16:creationId xmlns:a16="http://schemas.microsoft.com/office/drawing/2014/main" id="{E574A3FC-5DC0-C3EF-3381-30928136D613}"/>
              </a:ext>
            </a:extLst>
          </p:cNvPr>
          <p:cNvSpPr txBox="1"/>
          <p:nvPr/>
        </p:nvSpPr>
        <p:spPr>
          <a:xfrm>
            <a:off x="10940598" y="5440014"/>
            <a:ext cx="468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ship</a:t>
            </a:r>
          </a:p>
        </p:txBody>
      </p:sp>
      <p:sp>
        <p:nvSpPr>
          <p:cNvPr id="3143" name="CasellaDiTesto 3142">
            <a:extLst>
              <a:ext uri="{FF2B5EF4-FFF2-40B4-BE49-F238E27FC236}">
                <a16:creationId xmlns:a16="http://schemas.microsoft.com/office/drawing/2014/main" id="{1F4588EF-583F-322F-D53F-BDEB91DFFED4}"/>
              </a:ext>
            </a:extLst>
          </p:cNvPr>
          <p:cNvSpPr txBox="1"/>
          <p:nvPr/>
        </p:nvSpPr>
        <p:spPr>
          <a:xfrm>
            <a:off x="10940598" y="6036964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truck</a:t>
            </a:r>
          </a:p>
        </p:txBody>
      </p:sp>
      <p:sp>
        <p:nvSpPr>
          <p:cNvPr id="3149" name="CasellaDiTesto 3148">
            <a:extLst>
              <a:ext uri="{FF2B5EF4-FFF2-40B4-BE49-F238E27FC236}">
                <a16:creationId xmlns:a16="http://schemas.microsoft.com/office/drawing/2014/main" id="{DBD7CF47-67B3-0474-B665-742BA46AC126}"/>
              </a:ext>
            </a:extLst>
          </p:cNvPr>
          <p:cNvSpPr txBox="1"/>
          <p:nvPr/>
        </p:nvSpPr>
        <p:spPr>
          <a:xfrm>
            <a:off x="8769308" y="114080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</a:t>
            </a:r>
          </a:p>
        </p:txBody>
      </p:sp>
      <p:sp>
        <p:nvSpPr>
          <p:cNvPr id="3150" name="CasellaDiTesto 3149">
            <a:extLst>
              <a:ext uri="{FF2B5EF4-FFF2-40B4-BE49-F238E27FC236}">
                <a16:creationId xmlns:a16="http://schemas.microsoft.com/office/drawing/2014/main" id="{4079FFA8-F5A9-72EA-B0B9-5ECEEC93AE70}"/>
              </a:ext>
            </a:extLst>
          </p:cNvPr>
          <p:cNvSpPr txBox="1"/>
          <p:nvPr/>
        </p:nvSpPr>
        <p:spPr>
          <a:xfrm>
            <a:off x="8755680" y="17410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2</a:t>
            </a:r>
          </a:p>
        </p:txBody>
      </p:sp>
      <p:sp>
        <p:nvSpPr>
          <p:cNvPr id="3151" name="CasellaDiTesto 3150">
            <a:extLst>
              <a:ext uri="{FF2B5EF4-FFF2-40B4-BE49-F238E27FC236}">
                <a16:creationId xmlns:a16="http://schemas.microsoft.com/office/drawing/2014/main" id="{EDC9795B-98A7-2009-B3E6-8221F1A13481}"/>
              </a:ext>
            </a:extLst>
          </p:cNvPr>
          <p:cNvSpPr txBox="1"/>
          <p:nvPr/>
        </p:nvSpPr>
        <p:spPr>
          <a:xfrm>
            <a:off x="8755680" y="235396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</a:t>
            </a:r>
          </a:p>
        </p:txBody>
      </p:sp>
      <p:sp>
        <p:nvSpPr>
          <p:cNvPr id="3152" name="CasellaDiTesto 3151">
            <a:extLst>
              <a:ext uri="{FF2B5EF4-FFF2-40B4-BE49-F238E27FC236}">
                <a16:creationId xmlns:a16="http://schemas.microsoft.com/office/drawing/2014/main" id="{26E6EE18-1790-57D9-6D71-01C359BA73CC}"/>
              </a:ext>
            </a:extLst>
          </p:cNvPr>
          <p:cNvSpPr txBox="1"/>
          <p:nvPr/>
        </p:nvSpPr>
        <p:spPr>
          <a:xfrm>
            <a:off x="8746381" y="292057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4</a:t>
            </a:r>
          </a:p>
        </p:txBody>
      </p:sp>
      <p:sp>
        <p:nvSpPr>
          <p:cNvPr id="3155" name="CasellaDiTesto 3154">
            <a:extLst>
              <a:ext uri="{FF2B5EF4-FFF2-40B4-BE49-F238E27FC236}">
                <a16:creationId xmlns:a16="http://schemas.microsoft.com/office/drawing/2014/main" id="{0AFEDF16-B567-7EEB-EB37-AEEE61B19B57}"/>
              </a:ext>
            </a:extLst>
          </p:cNvPr>
          <p:cNvSpPr txBox="1"/>
          <p:nvPr/>
        </p:nvSpPr>
        <p:spPr>
          <a:xfrm>
            <a:off x="8668913" y="5549199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512</a:t>
            </a:r>
          </a:p>
        </p:txBody>
      </p:sp>
      <p:sp>
        <p:nvSpPr>
          <p:cNvPr id="3207" name="CasellaDiTesto 3206">
            <a:extLst>
              <a:ext uri="{FF2B5EF4-FFF2-40B4-BE49-F238E27FC236}">
                <a16:creationId xmlns:a16="http://schemas.microsoft.com/office/drawing/2014/main" id="{9C18F953-D886-D8B7-D8CF-A408AAEBEE40}"/>
              </a:ext>
            </a:extLst>
          </p:cNvPr>
          <p:cNvSpPr txBox="1"/>
          <p:nvPr/>
        </p:nvSpPr>
        <p:spPr>
          <a:xfrm>
            <a:off x="10533548" y="5987335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10</a:t>
            </a:r>
          </a:p>
        </p:txBody>
      </p: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66606B6D-A590-5D2A-BEA6-6AC484CCE44D}"/>
              </a:ext>
            </a:extLst>
          </p:cNvPr>
          <p:cNvGrpSpPr/>
          <p:nvPr/>
        </p:nvGrpSpPr>
        <p:grpSpPr>
          <a:xfrm>
            <a:off x="7376540" y="1131741"/>
            <a:ext cx="402957" cy="4764016"/>
            <a:chOff x="9290135" y="898902"/>
            <a:chExt cx="402957" cy="4764016"/>
          </a:xfrm>
        </p:grpSpPr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18781CF5-4A9B-AFC9-C1A9-95F9A0D07E69}"/>
                </a:ext>
              </a:extLst>
            </p:cNvPr>
            <p:cNvSpPr/>
            <p:nvPr/>
          </p:nvSpPr>
          <p:spPr>
            <a:xfrm>
              <a:off x="9305634" y="898902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Ovale 21">
              <a:extLst>
                <a:ext uri="{FF2B5EF4-FFF2-40B4-BE49-F238E27FC236}">
                  <a16:creationId xmlns:a16="http://schemas.microsoft.com/office/drawing/2014/main" id="{DFC160E7-AC83-A9AF-6712-15BF68B189F1}"/>
                </a:ext>
              </a:extLst>
            </p:cNvPr>
            <p:cNvSpPr/>
            <p:nvPr/>
          </p:nvSpPr>
          <p:spPr>
            <a:xfrm>
              <a:off x="9300855" y="1495855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Ovale 22">
              <a:extLst>
                <a:ext uri="{FF2B5EF4-FFF2-40B4-BE49-F238E27FC236}">
                  <a16:creationId xmlns:a16="http://schemas.microsoft.com/office/drawing/2014/main" id="{BD9C17F8-78E0-A355-4EAF-8A9B9415D9BC}"/>
                </a:ext>
              </a:extLst>
            </p:cNvPr>
            <p:cNvSpPr/>
            <p:nvPr/>
          </p:nvSpPr>
          <p:spPr>
            <a:xfrm>
              <a:off x="9300855" y="4093163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Ovale 23">
              <a:extLst>
                <a:ext uri="{FF2B5EF4-FFF2-40B4-BE49-F238E27FC236}">
                  <a16:creationId xmlns:a16="http://schemas.microsoft.com/office/drawing/2014/main" id="{0D2A640E-A701-D06D-1CC7-279C461B4985}"/>
                </a:ext>
              </a:extLst>
            </p:cNvPr>
            <p:cNvSpPr/>
            <p:nvPr/>
          </p:nvSpPr>
          <p:spPr>
            <a:xfrm>
              <a:off x="9300855" y="2108575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20AFBDF1-EEF2-3C83-7B3F-6DF1AEEA5AA1}"/>
                </a:ext>
              </a:extLst>
            </p:cNvPr>
            <p:cNvSpPr/>
            <p:nvPr/>
          </p:nvSpPr>
          <p:spPr>
            <a:xfrm>
              <a:off x="9290135" y="2689761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83988978-1658-3778-8B66-9156D213AD13}"/>
                </a:ext>
              </a:extLst>
            </p:cNvPr>
            <p:cNvSpPr/>
            <p:nvPr/>
          </p:nvSpPr>
          <p:spPr>
            <a:xfrm>
              <a:off x="9300855" y="4684312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7FC609AD-748C-FC73-F8F1-3D3D930D899D}"/>
                </a:ext>
              </a:extLst>
            </p:cNvPr>
            <p:cNvSpPr/>
            <p:nvPr/>
          </p:nvSpPr>
          <p:spPr>
            <a:xfrm>
              <a:off x="9300855" y="5275461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9EFB611E-948F-01FD-BBFD-99A0CC6C4E16}"/>
              </a:ext>
            </a:extLst>
          </p:cNvPr>
          <p:cNvSpPr txBox="1"/>
          <p:nvPr/>
        </p:nvSpPr>
        <p:spPr>
          <a:xfrm>
            <a:off x="7437192" y="1140803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657806E9-E81A-EBFF-E549-F619BA154660}"/>
              </a:ext>
            </a:extLst>
          </p:cNvPr>
          <p:cNvSpPr txBox="1"/>
          <p:nvPr/>
        </p:nvSpPr>
        <p:spPr>
          <a:xfrm>
            <a:off x="7423564" y="1741004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68CAFAB6-3AD9-8DE9-30C8-FBDF3AA18273}"/>
              </a:ext>
            </a:extLst>
          </p:cNvPr>
          <p:cNvSpPr txBox="1"/>
          <p:nvPr/>
        </p:nvSpPr>
        <p:spPr>
          <a:xfrm>
            <a:off x="7423564" y="2353961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AAFD1E5B-8FA5-672B-54D6-43DBE9E4B64D}"/>
              </a:ext>
            </a:extLst>
          </p:cNvPr>
          <p:cNvSpPr txBox="1"/>
          <p:nvPr/>
        </p:nvSpPr>
        <p:spPr>
          <a:xfrm>
            <a:off x="7414265" y="2920573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3D3B1AAA-2400-914B-222C-F50E21DF89AA}"/>
              </a:ext>
            </a:extLst>
          </p:cNvPr>
          <p:cNvSpPr txBox="1"/>
          <p:nvPr/>
        </p:nvSpPr>
        <p:spPr>
          <a:xfrm>
            <a:off x="7331869" y="5576715"/>
            <a:ext cx="511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1024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6158DA32-D4D0-3E1C-61A7-6111ED77993D}"/>
              </a:ext>
            </a:extLst>
          </p:cNvPr>
          <p:cNvSpPr txBox="1"/>
          <p:nvPr/>
        </p:nvSpPr>
        <p:spPr>
          <a:xfrm rot="5400000">
            <a:off x="7316411" y="3505266"/>
            <a:ext cx="78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/>
              <a:t>. . .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35002DD2-3DDD-ECA9-53DA-F5B43C398B4D}"/>
              </a:ext>
            </a:extLst>
          </p:cNvPr>
          <p:cNvSpPr txBox="1"/>
          <p:nvPr/>
        </p:nvSpPr>
        <p:spPr>
          <a:xfrm rot="5400000">
            <a:off x="8619323" y="3538319"/>
            <a:ext cx="787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/>
              <a:t>. . .</a:t>
            </a:r>
          </a:p>
        </p:txBody>
      </p:sp>
      <p:cxnSp>
        <p:nvCxnSpPr>
          <p:cNvPr id="1800" name="Connettore 1 1799">
            <a:extLst>
              <a:ext uri="{FF2B5EF4-FFF2-40B4-BE49-F238E27FC236}">
                <a16:creationId xmlns:a16="http://schemas.microsoft.com/office/drawing/2014/main" id="{2CCBCDF4-9A22-DA85-BAC0-EB903DF928B0}"/>
              </a:ext>
            </a:extLst>
          </p:cNvPr>
          <p:cNvCxnSpPr>
            <a:cxnSpLocks/>
            <a:stCxn id="31" idx="3"/>
            <a:endCxn id="3166" idx="2"/>
          </p:cNvCxnSpPr>
          <p:nvPr/>
        </p:nvCxnSpPr>
        <p:spPr>
          <a:xfrm>
            <a:off x="7745290" y="1325469"/>
            <a:ext cx="978865" cy="1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7" name="Connettore 1 3146">
            <a:extLst>
              <a:ext uri="{FF2B5EF4-FFF2-40B4-BE49-F238E27FC236}">
                <a16:creationId xmlns:a16="http://schemas.microsoft.com/office/drawing/2014/main" id="{6D7490A5-1CD9-2B96-F6D9-887B8A179EEB}"/>
              </a:ext>
            </a:extLst>
          </p:cNvPr>
          <p:cNvCxnSpPr>
            <a:cxnSpLocks/>
            <a:stCxn id="31" idx="3"/>
            <a:endCxn id="3175" idx="2"/>
          </p:cNvCxnSpPr>
          <p:nvPr/>
        </p:nvCxnSpPr>
        <p:spPr>
          <a:xfrm>
            <a:off x="7745290" y="1325469"/>
            <a:ext cx="974086" cy="596954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58" name="Connettore 1 3157">
            <a:extLst>
              <a:ext uri="{FF2B5EF4-FFF2-40B4-BE49-F238E27FC236}">
                <a16:creationId xmlns:a16="http://schemas.microsoft.com/office/drawing/2014/main" id="{852421CE-3BCB-3D2F-939D-AA6F39C18635}"/>
              </a:ext>
            </a:extLst>
          </p:cNvPr>
          <p:cNvCxnSpPr>
            <a:cxnSpLocks/>
            <a:stCxn id="21" idx="6"/>
            <a:endCxn id="3151" idx="1"/>
          </p:cNvCxnSpPr>
          <p:nvPr/>
        </p:nvCxnSpPr>
        <p:spPr>
          <a:xfrm>
            <a:off x="7779497" y="1325470"/>
            <a:ext cx="976183" cy="1213157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69" name="Connettore 1 3168">
            <a:extLst>
              <a:ext uri="{FF2B5EF4-FFF2-40B4-BE49-F238E27FC236}">
                <a16:creationId xmlns:a16="http://schemas.microsoft.com/office/drawing/2014/main" id="{F7E6DA4C-B6FD-BA21-0CE3-F76ECDCA808D}"/>
              </a:ext>
            </a:extLst>
          </p:cNvPr>
          <p:cNvCxnSpPr>
            <a:cxnSpLocks/>
            <a:stCxn id="31" idx="3"/>
            <a:endCxn id="3178" idx="2"/>
          </p:cNvCxnSpPr>
          <p:nvPr/>
        </p:nvCxnSpPr>
        <p:spPr>
          <a:xfrm>
            <a:off x="7745290" y="1325469"/>
            <a:ext cx="963366" cy="179086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B217A85A-BF33-4500-E4C5-C9381039DA8C}"/>
              </a:ext>
            </a:extLst>
          </p:cNvPr>
          <p:cNvGrpSpPr/>
          <p:nvPr/>
        </p:nvGrpSpPr>
        <p:grpSpPr>
          <a:xfrm>
            <a:off x="7972492" y="2632109"/>
            <a:ext cx="567315" cy="1214216"/>
            <a:chOff x="4150912" y="2897579"/>
            <a:chExt cx="567315" cy="1214216"/>
          </a:xfrm>
        </p:grpSpPr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71E4E5A2-7DF1-5110-B195-718BCF316CA5}"/>
                </a:ext>
              </a:extLst>
            </p:cNvPr>
            <p:cNvSpPr/>
            <p:nvPr/>
          </p:nvSpPr>
          <p:spPr>
            <a:xfrm>
              <a:off x="4150912" y="2923002"/>
              <a:ext cx="567315" cy="1188793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195" name="Elemento grafico 3194" descr="Filtro con riempimento a tinta unita">
              <a:extLst>
                <a:ext uri="{FF2B5EF4-FFF2-40B4-BE49-F238E27FC236}">
                  <a16:creationId xmlns:a16="http://schemas.microsoft.com/office/drawing/2014/main" id="{1AAF7979-0062-B174-BCE6-B24D1CFBE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50912" y="3182162"/>
              <a:ext cx="567315" cy="700546"/>
            </a:xfrm>
            <a:prstGeom prst="rect">
              <a:avLst/>
            </a:prstGeom>
          </p:spPr>
        </p:pic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00BC9D10-3DC6-1E1A-226F-C0811DE0A19E}"/>
                </a:ext>
              </a:extLst>
            </p:cNvPr>
            <p:cNvSpPr txBox="1"/>
            <p:nvPr/>
          </p:nvSpPr>
          <p:spPr>
            <a:xfrm>
              <a:off x="4275117" y="2897579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C138440F-4476-B09C-8EDC-7867DF306FFB}"/>
                </a:ext>
              </a:extLst>
            </p:cNvPr>
            <p:cNvSpPr txBox="1"/>
            <p:nvPr/>
          </p:nvSpPr>
          <p:spPr>
            <a:xfrm>
              <a:off x="4179113" y="3742463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0,7</a:t>
              </a:r>
            </a:p>
          </p:txBody>
        </p:sp>
      </p:grpSp>
      <p:grpSp>
        <p:nvGrpSpPr>
          <p:cNvPr id="1831" name="Gruppo 1830">
            <a:extLst>
              <a:ext uri="{FF2B5EF4-FFF2-40B4-BE49-F238E27FC236}">
                <a16:creationId xmlns:a16="http://schemas.microsoft.com/office/drawing/2014/main" id="{C29D0924-4F66-3D9C-7DBA-353EFA84E4B7}"/>
              </a:ext>
            </a:extLst>
          </p:cNvPr>
          <p:cNvGrpSpPr/>
          <p:nvPr/>
        </p:nvGrpSpPr>
        <p:grpSpPr>
          <a:xfrm>
            <a:off x="9543358" y="2629281"/>
            <a:ext cx="567315" cy="1214216"/>
            <a:chOff x="4150912" y="2897579"/>
            <a:chExt cx="567315" cy="1214216"/>
          </a:xfrm>
        </p:grpSpPr>
        <p:sp>
          <p:nvSpPr>
            <p:cNvPr id="1835" name="Rettangolo 1834">
              <a:extLst>
                <a:ext uri="{FF2B5EF4-FFF2-40B4-BE49-F238E27FC236}">
                  <a16:creationId xmlns:a16="http://schemas.microsoft.com/office/drawing/2014/main" id="{E0856DD6-842B-A13A-3062-933F63CE31A5}"/>
                </a:ext>
              </a:extLst>
            </p:cNvPr>
            <p:cNvSpPr/>
            <p:nvPr/>
          </p:nvSpPr>
          <p:spPr>
            <a:xfrm>
              <a:off x="4150912" y="2923002"/>
              <a:ext cx="567315" cy="1188793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832" name="Elemento grafico 1831" descr="Filtro con riempimento a tinta unita">
              <a:extLst>
                <a:ext uri="{FF2B5EF4-FFF2-40B4-BE49-F238E27FC236}">
                  <a16:creationId xmlns:a16="http://schemas.microsoft.com/office/drawing/2014/main" id="{79875235-4C15-53CF-B257-843C681E1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50912" y="3182162"/>
              <a:ext cx="567315" cy="700546"/>
            </a:xfrm>
            <a:prstGeom prst="rect">
              <a:avLst/>
            </a:prstGeom>
          </p:spPr>
        </p:pic>
        <p:sp>
          <p:nvSpPr>
            <p:cNvPr id="1833" name="CasellaDiTesto 1832">
              <a:extLst>
                <a:ext uri="{FF2B5EF4-FFF2-40B4-BE49-F238E27FC236}">
                  <a16:creationId xmlns:a16="http://schemas.microsoft.com/office/drawing/2014/main" id="{C6833EB0-078A-F0E8-4D51-97F24FFCB701}"/>
                </a:ext>
              </a:extLst>
            </p:cNvPr>
            <p:cNvSpPr txBox="1"/>
            <p:nvPr/>
          </p:nvSpPr>
          <p:spPr>
            <a:xfrm>
              <a:off x="4275117" y="2897579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834" name="CasellaDiTesto 1833">
              <a:extLst>
                <a:ext uri="{FF2B5EF4-FFF2-40B4-BE49-F238E27FC236}">
                  <a16:creationId xmlns:a16="http://schemas.microsoft.com/office/drawing/2014/main" id="{22D6C34C-36C7-9547-0263-34F03E3A08F7}"/>
                </a:ext>
              </a:extLst>
            </p:cNvPr>
            <p:cNvSpPr txBox="1"/>
            <p:nvPr/>
          </p:nvSpPr>
          <p:spPr>
            <a:xfrm>
              <a:off x="4179113" y="3742463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0,8</a:t>
              </a:r>
            </a:p>
          </p:txBody>
        </p:sp>
      </p:grpSp>
      <p:grpSp>
        <p:nvGrpSpPr>
          <p:cNvPr id="3409" name="Gruppo 3408">
            <a:extLst>
              <a:ext uri="{FF2B5EF4-FFF2-40B4-BE49-F238E27FC236}">
                <a16:creationId xmlns:a16="http://schemas.microsoft.com/office/drawing/2014/main" id="{57586C59-2F62-BC20-4DB5-800274C47E07}"/>
              </a:ext>
            </a:extLst>
          </p:cNvPr>
          <p:cNvGrpSpPr/>
          <p:nvPr/>
        </p:nvGrpSpPr>
        <p:grpSpPr>
          <a:xfrm>
            <a:off x="7170755" y="74584"/>
            <a:ext cx="2112435" cy="1066218"/>
            <a:chOff x="6467704" y="147860"/>
            <a:chExt cx="2112435" cy="10662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94" name="CasellaDiTesto 3393">
                  <a:extLst>
                    <a:ext uri="{FF2B5EF4-FFF2-40B4-BE49-F238E27FC236}">
                      <a16:creationId xmlns:a16="http://schemas.microsoft.com/office/drawing/2014/main" id="{13904F40-B71B-8673-9139-4D071831AF78}"/>
                    </a:ext>
                  </a:extLst>
                </p:cNvPr>
                <p:cNvSpPr txBox="1"/>
                <p:nvPr/>
              </p:nvSpPr>
              <p:spPr>
                <a:xfrm>
                  <a:off x="6467704" y="147860"/>
                  <a:ext cx="2112435" cy="232756"/>
                </a:xfrm>
                <a:prstGeom prst="rect">
                  <a:avLst/>
                </a:prstGeom>
                <a:solidFill>
                  <a:srgbClr val="FFFF00">
                    <a:alpha val="23000"/>
                  </a:srgb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it-IT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</m:e>
                          <m:sub>
                            <m: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it-IT" sz="1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⁡(0,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sz="1400" dirty="0"/>
                </a:p>
              </p:txBody>
            </p:sp>
          </mc:Choice>
          <mc:Fallback xmlns="">
            <p:sp>
              <p:nvSpPr>
                <p:cNvPr id="3394" name="CasellaDiTesto 3393">
                  <a:extLst>
                    <a:ext uri="{FF2B5EF4-FFF2-40B4-BE49-F238E27FC236}">
                      <a16:creationId xmlns:a16="http://schemas.microsoft.com/office/drawing/2014/main" id="{13904F40-B71B-8673-9139-4D071831A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7704" y="147860"/>
                  <a:ext cx="2112435" cy="232756"/>
                </a:xfrm>
                <a:prstGeom prst="rect">
                  <a:avLst/>
                </a:prstGeom>
                <a:blipFill>
                  <a:blip r:embed="rId5"/>
                  <a:stretch>
                    <a:fillRect t="-5263" b="-31579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96" name="CasellaDiTesto 3395">
                  <a:extLst>
                    <a:ext uri="{FF2B5EF4-FFF2-40B4-BE49-F238E27FC236}">
                      <a16:creationId xmlns:a16="http://schemas.microsoft.com/office/drawing/2014/main" id="{5F094459-D233-4AAD-4890-6252B8D80DDB}"/>
                    </a:ext>
                  </a:extLst>
                </p:cNvPr>
                <p:cNvSpPr txBox="1"/>
                <p:nvPr/>
              </p:nvSpPr>
              <p:spPr>
                <a:xfrm>
                  <a:off x="7004015" y="462640"/>
                  <a:ext cx="1033103" cy="522835"/>
                </a:xfrm>
                <a:prstGeom prst="rect">
                  <a:avLst/>
                </a:prstGeom>
                <a:solidFill>
                  <a:srgbClr val="FFFF00">
                    <a:alpha val="23000"/>
                  </a:srgb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0,001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it-IT" sz="14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it-IT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3396" name="CasellaDiTesto 3395">
                  <a:extLst>
                    <a:ext uri="{FF2B5EF4-FFF2-40B4-BE49-F238E27FC236}">
                      <a16:creationId xmlns:a16="http://schemas.microsoft.com/office/drawing/2014/main" id="{5F094459-D233-4AAD-4890-6252B8D80D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4015" y="462640"/>
                  <a:ext cx="1033103" cy="522835"/>
                </a:xfrm>
                <a:prstGeom prst="rect">
                  <a:avLst/>
                </a:prstGeom>
                <a:blipFill>
                  <a:blip r:embed="rId6"/>
                  <a:stretch>
                    <a:fillRect l="-19277" t="-145238" r="-13253" b="-207143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98" name="Connettore 7 3397">
              <a:extLst>
                <a:ext uri="{FF2B5EF4-FFF2-40B4-BE49-F238E27FC236}">
                  <a16:creationId xmlns:a16="http://schemas.microsoft.com/office/drawing/2014/main" id="{4A81343D-81D9-2C1B-7548-983067CAE368}"/>
                </a:ext>
              </a:extLst>
            </p:cNvPr>
            <p:cNvCxnSpPr>
              <a:cxnSpLocks/>
              <a:stCxn id="3396" idx="3"/>
              <a:endCxn id="3166" idx="0"/>
            </p:cNvCxnSpPr>
            <p:nvPr/>
          </p:nvCxnSpPr>
          <p:spPr>
            <a:xfrm>
              <a:off x="8037118" y="724058"/>
              <a:ext cx="177715" cy="480959"/>
            </a:xfrm>
            <a:prstGeom prst="curvedConnector2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1" name="Connettore 7 3400">
              <a:extLst>
                <a:ext uri="{FF2B5EF4-FFF2-40B4-BE49-F238E27FC236}">
                  <a16:creationId xmlns:a16="http://schemas.microsoft.com/office/drawing/2014/main" id="{DEFF05A8-5C25-90DF-B4DD-61682CD43E0F}"/>
                </a:ext>
              </a:extLst>
            </p:cNvPr>
            <p:cNvCxnSpPr>
              <a:cxnSpLocks/>
              <a:stCxn id="3396" idx="1"/>
              <a:endCxn id="31" idx="0"/>
            </p:cNvCxnSpPr>
            <p:nvPr/>
          </p:nvCxnSpPr>
          <p:spPr>
            <a:xfrm rot="10800000" flipV="1">
              <a:off x="6888191" y="724057"/>
              <a:ext cx="115825" cy="490021"/>
            </a:xfrm>
            <a:prstGeom prst="curvedConnector2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5" name="Connettore 2 3404">
              <a:extLst>
                <a:ext uri="{FF2B5EF4-FFF2-40B4-BE49-F238E27FC236}">
                  <a16:creationId xmlns:a16="http://schemas.microsoft.com/office/drawing/2014/main" id="{924B2A2E-8F50-5B0A-1FB6-F22C284FF87B}"/>
                </a:ext>
              </a:extLst>
            </p:cNvPr>
            <p:cNvCxnSpPr>
              <a:cxnSpLocks/>
            </p:cNvCxnSpPr>
            <p:nvPr/>
          </p:nvCxnSpPr>
          <p:spPr>
            <a:xfrm>
              <a:off x="6744389" y="380616"/>
              <a:ext cx="54236" cy="746766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7" name="Connettore 2 3406">
              <a:extLst>
                <a:ext uri="{FF2B5EF4-FFF2-40B4-BE49-F238E27FC236}">
                  <a16:creationId xmlns:a16="http://schemas.microsoft.com/office/drawing/2014/main" id="{E8368226-25FC-7041-D9E4-6A5149B211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91889" y="377887"/>
              <a:ext cx="43288" cy="701239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11" name="Gruppo 3410">
            <a:extLst>
              <a:ext uri="{FF2B5EF4-FFF2-40B4-BE49-F238E27FC236}">
                <a16:creationId xmlns:a16="http://schemas.microsoft.com/office/drawing/2014/main" id="{F5880FD2-D372-66FA-EF35-E26DF926D824}"/>
              </a:ext>
            </a:extLst>
          </p:cNvPr>
          <p:cNvGrpSpPr/>
          <p:nvPr/>
        </p:nvGrpSpPr>
        <p:grpSpPr>
          <a:xfrm>
            <a:off x="7813337" y="6020654"/>
            <a:ext cx="2720211" cy="736420"/>
            <a:chOff x="7813337" y="6020654"/>
            <a:chExt cx="2720211" cy="7364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12" name="CasellaDiTesto 3411">
                  <a:extLst>
                    <a:ext uri="{FF2B5EF4-FFF2-40B4-BE49-F238E27FC236}">
                      <a16:creationId xmlns:a16="http://schemas.microsoft.com/office/drawing/2014/main" id="{BF548EF6-2FB4-597B-4B84-000D74E91759}"/>
                    </a:ext>
                  </a:extLst>
                </p:cNvPr>
                <p:cNvSpPr txBox="1"/>
                <p:nvPr/>
              </p:nvSpPr>
              <p:spPr>
                <a:xfrm>
                  <a:off x="7813337" y="6020654"/>
                  <a:ext cx="1949380" cy="736420"/>
                </a:xfrm>
                <a:prstGeom prst="rect">
                  <a:avLst/>
                </a:prstGeom>
                <a:solidFill>
                  <a:srgbClr val="FFFF00">
                    <a:alpha val="23000"/>
                  </a:srgbClr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𝑧𝑗</m:t>
                                </m:r>
                              </m:sup>
                            </m:sSup>
                          </m:num>
                          <m:den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𝑧𝑗</m:t>
                                    </m:r>
                                  </m:sup>
                                </m:sSup>
                              </m:e>
                            </m:nary>
                          </m:den>
                        </m:f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3412" name="CasellaDiTesto 3411">
                  <a:extLst>
                    <a:ext uri="{FF2B5EF4-FFF2-40B4-BE49-F238E27FC236}">
                      <a16:creationId xmlns:a16="http://schemas.microsoft.com/office/drawing/2014/main" id="{BF548EF6-2FB4-597B-4B84-000D74E917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3337" y="6020654"/>
                  <a:ext cx="1949380" cy="736420"/>
                </a:xfrm>
                <a:prstGeom prst="rect">
                  <a:avLst/>
                </a:prstGeom>
                <a:blipFill>
                  <a:blip r:embed="rId7"/>
                  <a:stretch>
                    <a:fillRect t="-10345" b="-84483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13" name="Connettore 7 3412">
              <a:extLst>
                <a:ext uri="{FF2B5EF4-FFF2-40B4-BE49-F238E27FC236}">
                  <a16:creationId xmlns:a16="http://schemas.microsoft.com/office/drawing/2014/main" id="{F55C39D5-C09A-A040-050E-0F7B36693AFA}"/>
                </a:ext>
              </a:extLst>
            </p:cNvPr>
            <p:cNvCxnSpPr>
              <a:stCxn id="3412" idx="3"/>
            </p:cNvCxnSpPr>
            <p:nvPr/>
          </p:nvCxnSpPr>
          <p:spPr>
            <a:xfrm flipV="1">
              <a:off x="9762717" y="6172001"/>
              <a:ext cx="770831" cy="216863"/>
            </a:xfrm>
            <a:prstGeom prst="curvedConnector3">
              <a:avLst>
                <a:gd name="adj1" fmla="val 46174"/>
              </a:avLst>
            </a:prstGeom>
            <a:ln w="127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3B8B696-68EE-97C0-555B-910DEDD2F433}"/>
              </a:ext>
            </a:extLst>
          </p:cNvPr>
          <p:cNvSpPr txBox="1"/>
          <p:nvPr/>
        </p:nvSpPr>
        <p:spPr>
          <a:xfrm>
            <a:off x="405063" y="188904"/>
            <a:ext cx="4752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ResNet50v2– Transfer Learning 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it-IT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Definition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A855F5CC-8367-9163-4D2A-536D60B7E292}"/>
              </a:ext>
            </a:extLst>
          </p:cNvPr>
          <p:cNvGrpSpPr/>
          <p:nvPr/>
        </p:nvGrpSpPr>
        <p:grpSpPr>
          <a:xfrm>
            <a:off x="238300" y="3185004"/>
            <a:ext cx="656007" cy="610916"/>
            <a:chOff x="1081385" y="1966812"/>
            <a:chExt cx="1619328" cy="1423400"/>
          </a:xfrm>
          <a:solidFill>
            <a:srgbClr val="002060">
              <a:alpha val="50000"/>
            </a:srgbClr>
          </a:solidFill>
        </p:grpSpPr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5955D9AD-3B00-09A3-1825-B9F4127C25FB}"/>
                </a:ext>
              </a:extLst>
            </p:cNvPr>
            <p:cNvGrpSpPr/>
            <p:nvPr/>
          </p:nvGrpSpPr>
          <p:grpSpPr>
            <a:xfrm>
              <a:off x="1084881" y="1966812"/>
              <a:ext cx="1615832" cy="181473"/>
              <a:chOff x="1084881" y="1966812"/>
              <a:chExt cx="1615832" cy="181473"/>
            </a:xfrm>
            <a:grpFill/>
          </p:grpSpPr>
          <p:sp>
            <p:nvSpPr>
              <p:cNvPr id="1855" name="Rettangolo 1854">
                <a:extLst>
                  <a:ext uri="{FF2B5EF4-FFF2-40B4-BE49-F238E27FC236}">
                    <a16:creationId xmlns:a16="http://schemas.microsoft.com/office/drawing/2014/main" id="{523C0AFF-5ECA-6BCD-5E2A-58D2A361C9A3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01" name="Rettangolo 3200">
                <a:extLst>
                  <a:ext uri="{FF2B5EF4-FFF2-40B4-BE49-F238E27FC236}">
                    <a16:creationId xmlns:a16="http://schemas.microsoft.com/office/drawing/2014/main" id="{B86EB55D-6570-F342-59B2-3AD4D467BB24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05" name="Rettangolo 3204">
                <a:extLst>
                  <a:ext uri="{FF2B5EF4-FFF2-40B4-BE49-F238E27FC236}">
                    <a16:creationId xmlns:a16="http://schemas.microsoft.com/office/drawing/2014/main" id="{9CF42245-BE1F-83BF-D693-92B0328687E5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06" name="Rettangolo 3205">
                <a:extLst>
                  <a:ext uri="{FF2B5EF4-FFF2-40B4-BE49-F238E27FC236}">
                    <a16:creationId xmlns:a16="http://schemas.microsoft.com/office/drawing/2014/main" id="{7BA484DB-79C8-A682-3422-6DA0E36E9EB9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08" name="Rettangolo 3207">
                <a:extLst>
                  <a:ext uri="{FF2B5EF4-FFF2-40B4-BE49-F238E27FC236}">
                    <a16:creationId xmlns:a16="http://schemas.microsoft.com/office/drawing/2014/main" id="{07E5593F-0D13-E73C-F04E-DD51FDE6805B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09" name="Rettangolo 3208">
                <a:extLst>
                  <a:ext uri="{FF2B5EF4-FFF2-40B4-BE49-F238E27FC236}">
                    <a16:creationId xmlns:a16="http://schemas.microsoft.com/office/drawing/2014/main" id="{0509738A-0B32-647D-4804-89C2A2E37B0C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13" name="Rettangolo 3212">
                <a:extLst>
                  <a:ext uri="{FF2B5EF4-FFF2-40B4-BE49-F238E27FC236}">
                    <a16:creationId xmlns:a16="http://schemas.microsoft.com/office/drawing/2014/main" id="{33534524-DBDC-331F-CBA0-E0C5ADE8D788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14" name="Rettangolo 3213">
                <a:extLst>
                  <a:ext uri="{FF2B5EF4-FFF2-40B4-BE49-F238E27FC236}">
                    <a16:creationId xmlns:a16="http://schemas.microsoft.com/office/drawing/2014/main" id="{A525750E-CC9B-F54B-D534-60301560B6BB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15" name="Rettangolo 3214">
                <a:extLst>
                  <a:ext uri="{FF2B5EF4-FFF2-40B4-BE49-F238E27FC236}">
                    <a16:creationId xmlns:a16="http://schemas.microsoft.com/office/drawing/2014/main" id="{071EEF79-1072-2E36-1756-73B232405CC9}"/>
                  </a:ext>
                </a:extLst>
              </p:cNvPr>
              <p:cNvSpPr/>
              <p:nvPr/>
            </p:nvSpPr>
            <p:spPr>
              <a:xfrm>
                <a:off x="2520713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E6797360-6723-2344-4F57-700A1A4DE274}"/>
                </a:ext>
              </a:extLst>
            </p:cNvPr>
            <p:cNvGrpSpPr/>
            <p:nvPr/>
          </p:nvGrpSpPr>
          <p:grpSpPr>
            <a:xfrm>
              <a:off x="1087484" y="2146748"/>
              <a:ext cx="1606405" cy="181473"/>
              <a:chOff x="1084881" y="1966812"/>
              <a:chExt cx="1606405" cy="181473"/>
            </a:xfrm>
            <a:grpFill/>
          </p:grpSpPr>
          <p:sp>
            <p:nvSpPr>
              <p:cNvPr id="1846" name="Rettangolo 1845">
                <a:extLst>
                  <a:ext uri="{FF2B5EF4-FFF2-40B4-BE49-F238E27FC236}">
                    <a16:creationId xmlns:a16="http://schemas.microsoft.com/office/drawing/2014/main" id="{10D9DF4F-10FC-32B4-446D-9ABBE6CD4CEC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47" name="Rettangolo 1846">
                <a:extLst>
                  <a:ext uri="{FF2B5EF4-FFF2-40B4-BE49-F238E27FC236}">
                    <a16:creationId xmlns:a16="http://schemas.microsoft.com/office/drawing/2014/main" id="{6C142C87-6017-8F22-9CBC-4609F05EA441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48" name="Rettangolo 1847">
                <a:extLst>
                  <a:ext uri="{FF2B5EF4-FFF2-40B4-BE49-F238E27FC236}">
                    <a16:creationId xmlns:a16="http://schemas.microsoft.com/office/drawing/2014/main" id="{21B818C6-922F-DFA6-248F-A89870901399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1849" name="Rettangolo 1848">
                <a:extLst>
                  <a:ext uri="{FF2B5EF4-FFF2-40B4-BE49-F238E27FC236}">
                    <a16:creationId xmlns:a16="http://schemas.microsoft.com/office/drawing/2014/main" id="{E11A1885-6489-57A3-5B94-08DF49B05AFF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50" name="Rettangolo 1849">
                <a:extLst>
                  <a:ext uri="{FF2B5EF4-FFF2-40B4-BE49-F238E27FC236}">
                    <a16:creationId xmlns:a16="http://schemas.microsoft.com/office/drawing/2014/main" id="{0951255B-A46B-FDEF-8A75-22B17C9A1D6C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51" name="Rettangolo 1850">
                <a:extLst>
                  <a:ext uri="{FF2B5EF4-FFF2-40B4-BE49-F238E27FC236}">
                    <a16:creationId xmlns:a16="http://schemas.microsoft.com/office/drawing/2014/main" id="{636A41C5-1580-DEDE-0BA2-951FEC19C88F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52" name="Rettangolo 1851">
                <a:extLst>
                  <a:ext uri="{FF2B5EF4-FFF2-40B4-BE49-F238E27FC236}">
                    <a16:creationId xmlns:a16="http://schemas.microsoft.com/office/drawing/2014/main" id="{008A198C-2CBE-C9F4-3072-B0CE53FF3A13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53" name="Rettangolo 1852">
                <a:extLst>
                  <a:ext uri="{FF2B5EF4-FFF2-40B4-BE49-F238E27FC236}">
                    <a16:creationId xmlns:a16="http://schemas.microsoft.com/office/drawing/2014/main" id="{33282DE3-C124-7EC1-2220-6E3C97076E68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54" name="Rettangolo 1853">
                <a:extLst>
                  <a:ext uri="{FF2B5EF4-FFF2-40B4-BE49-F238E27FC236}">
                    <a16:creationId xmlns:a16="http://schemas.microsoft.com/office/drawing/2014/main" id="{D0892985-F22F-2F99-471E-0CBEF03C46BB}"/>
                  </a:ext>
                </a:extLst>
              </p:cNvPr>
              <p:cNvSpPr/>
              <p:nvPr/>
            </p:nvSpPr>
            <p:spPr>
              <a:xfrm>
                <a:off x="251128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F7A52336-3BDB-3350-D041-52DD0036E073}"/>
                </a:ext>
              </a:extLst>
            </p:cNvPr>
            <p:cNvGrpSpPr/>
            <p:nvPr/>
          </p:nvGrpSpPr>
          <p:grpSpPr>
            <a:xfrm>
              <a:off x="1086240" y="2320367"/>
              <a:ext cx="1606405" cy="181473"/>
              <a:chOff x="1084881" y="1966812"/>
              <a:chExt cx="1606405" cy="181473"/>
            </a:xfrm>
            <a:grpFill/>
          </p:grpSpPr>
          <p:sp>
            <p:nvSpPr>
              <p:cNvPr id="1806" name="Rettangolo 1805">
                <a:extLst>
                  <a:ext uri="{FF2B5EF4-FFF2-40B4-BE49-F238E27FC236}">
                    <a16:creationId xmlns:a16="http://schemas.microsoft.com/office/drawing/2014/main" id="{B957CD13-D59F-23A1-AB63-C375ADEFF882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07" name="Rettangolo 1806">
                <a:extLst>
                  <a:ext uri="{FF2B5EF4-FFF2-40B4-BE49-F238E27FC236}">
                    <a16:creationId xmlns:a16="http://schemas.microsoft.com/office/drawing/2014/main" id="{DBE28983-0200-2785-FDFE-70728125E0AE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08" name="Rettangolo 1807">
                <a:extLst>
                  <a:ext uri="{FF2B5EF4-FFF2-40B4-BE49-F238E27FC236}">
                    <a16:creationId xmlns:a16="http://schemas.microsoft.com/office/drawing/2014/main" id="{E44DD39E-748E-996C-147A-17A561667D16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09" name="Rettangolo 1808">
                <a:extLst>
                  <a:ext uri="{FF2B5EF4-FFF2-40B4-BE49-F238E27FC236}">
                    <a16:creationId xmlns:a16="http://schemas.microsoft.com/office/drawing/2014/main" id="{E75F45F9-204F-8595-5C18-B0DE770D040F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10" name="Rettangolo 1809">
                <a:extLst>
                  <a:ext uri="{FF2B5EF4-FFF2-40B4-BE49-F238E27FC236}">
                    <a16:creationId xmlns:a16="http://schemas.microsoft.com/office/drawing/2014/main" id="{02221BE2-57E1-976D-3F9E-9C57C478D864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11" name="Rettangolo 1810">
                <a:extLst>
                  <a:ext uri="{FF2B5EF4-FFF2-40B4-BE49-F238E27FC236}">
                    <a16:creationId xmlns:a16="http://schemas.microsoft.com/office/drawing/2014/main" id="{B4CC41AE-BA53-2013-9425-15437CBA28C9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43" name="Rettangolo 1842">
                <a:extLst>
                  <a:ext uri="{FF2B5EF4-FFF2-40B4-BE49-F238E27FC236}">
                    <a16:creationId xmlns:a16="http://schemas.microsoft.com/office/drawing/2014/main" id="{8828E89A-B723-A754-DFCB-910DB9A5969D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44" name="Rettangolo 1843">
                <a:extLst>
                  <a:ext uri="{FF2B5EF4-FFF2-40B4-BE49-F238E27FC236}">
                    <a16:creationId xmlns:a16="http://schemas.microsoft.com/office/drawing/2014/main" id="{BF0EFF9D-A745-CC7B-C4F5-769CE129F6F9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45" name="Rettangolo 1844">
                <a:extLst>
                  <a:ext uri="{FF2B5EF4-FFF2-40B4-BE49-F238E27FC236}">
                    <a16:creationId xmlns:a16="http://schemas.microsoft.com/office/drawing/2014/main" id="{6C2A829C-B2AC-EA05-7B79-04992D1A0D48}"/>
                  </a:ext>
                </a:extLst>
              </p:cNvPr>
              <p:cNvSpPr/>
              <p:nvPr/>
            </p:nvSpPr>
            <p:spPr>
              <a:xfrm>
                <a:off x="251128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9925AABC-AD6A-A0C7-5F89-0E792DAF28B7}"/>
                </a:ext>
              </a:extLst>
            </p:cNvPr>
            <p:cNvGrpSpPr/>
            <p:nvPr/>
          </p:nvGrpSpPr>
          <p:grpSpPr>
            <a:xfrm>
              <a:off x="1081385" y="2490976"/>
              <a:ext cx="1615832" cy="181473"/>
              <a:chOff x="1084881" y="1966812"/>
              <a:chExt cx="1615832" cy="181473"/>
            </a:xfrm>
            <a:grpFill/>
          </p:grpSpPr>
          <p:sp>
            <p:nvSpPr>
              <p:cNvPr id="1796" name="Rettangolo 1795">
                <a:extLst>
                  <a:ext uri="{FF2B5EF4-FFF2-40B4-BE49-F238E27FC236}">
                    <a16:creationId xmlns:a16="http://schemas.microsoft.com/office/drawing/2014/main" id="{3CF659F8-262A-8B71-A8E9-1D71533075E1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97" name="Rettangolo 1796">
                <a:extLst>
                  <a:ext uri="{FF2B5EF4-FFF2-40B4-BE49-F238E27FC236}">
                    <a16:creationId xmlns:a16="http://schemas.microsoft.com/office/drawing/2014/main" id="{8E03AA60-0DBB-4BE6-F9FF-1EEDA26D809B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1798" name="Rettangolo 1797">
                <a:extLst>
                  <a:ext uri="{FF2B5EF4-FFF2-40B4-BE49-F238E27FC236}">
                    <a16:creationId xmlns:a16="http://schemas.microsoft.com/office/drawing/2014/main" id="{A9F099D9-AEDF-428F-FCA5-FB25CEA185D3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99" name="Rettangolo 1798">
                <a:extLst>
                  <a:ext uri="{FF2B5EF4-FFF2-40B4-BE49-F238E27FC236}">
                    <a16:creationId xmlns:a16="http://schemas.microsoft.com/office/drawing/2014/main" id="{D674781D-8807-7F6A-5E6A-3649D03DFC72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01" name="Rettangolo 1800">
                <a:extLst>
                  <a:ext uri="{FF2B5EF4-FFF2-40B4-BE49-F238E27FC236}">
                    <a16:creationId xmlns:a16="http://schemas.microsoft.com/office/drawing/2014/main" id="{82788D04-7280-2E1E-DBA8-652C5C19E6E1}"/>
                  </a:ext>
                </a:extLst>
              </p:cNvPr>
              <p:cNvSpPr/>
              <p:nvPr/>
            </p:nvSpPr>
            <p:spPr>
              <a:xfrm>
                <a:off x="180652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02" name="Rettangolo 1801">
                <a:extLst>
                  <a:ext uri="{FF2B5EF4-FFF2-40B4-BE49-F238E27FC236}">
                    <a16:creationId xmlns:a16="http://schemas.microsoft.com/office/drawing/2014/main" id="{D7E3B06B-0238-90D3-F3B8-B048D3447624}"/>
                  </a:ext>
                </a:extLst>
              </p:cNvPr>
              <p:cNvSpPr/>
              <p:nvPr/>
            </p:nvSpPr>
            <p:spPr>
              <a:xfrm>
                <a:off x="216652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03" name="Rettangolo 1802">
                <a:extLst>
                  <a:ext uri="{FF2B5EF4-FFF2-40B4-BE49-F238E27FC236}">
                    <a16:creationId xmlns:a16="http://schemas.microsoft.com/office/drawing/2014/main" id="{B825BBF7-1694-53AE-D9C8-D98F2972FD40}"/>
                  </a:ext>
                </a:extLst>
              </p:cNvPr>
              <p:cNvSpPr/>
              <p:nvPr/>
            </p:nvSpPr>
            <p:spPr>
              <a:xfrm>
                <a:off x="2342685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04" name="Rettangolo 1803">
                <a:extLst>
                  <a:ext uri="{FF2B5EF4-FFF2-40B4-BE49-F238E27FC236}">
                    <a16:creationId xmlns:a16="http://schemas.microsoft.com/office/drawing/2014/main" id="{70462A0C-FE5B-DBE6-A154-B43FD67913D0}"/>
                  </a:ext>
                </a:extLst>
              </p:cNvPr>
              <p:cNvSpPr/>
              <p:nvPr/>
            </p:nvSpPr>
            <p:spPr>
              <a:xfrm>
                <a:off x="2520713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05" name="Rettangolo 1804">
                <a:extLst>
                  <a:ext uri="{FF2B5EF4-FFF2-40B4-BE49-F238E27FC236}">
                    <a16:creationId xmlns:a16="http://schemas.microsoft.com/office/drawing/2014/main" id="{EB06C1D8-8394-CFDF-0124-90306EC83E53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179E3F3F-2410-5F0E-D287-D69EFC5F977D}"/>
                </a:ext>
              </a:extLst>
            </p:cNvPr>
            <p:cNvGrpSpPr/>
            <p:nvPr/>
          </p:nvGrpSpPr>
          <p:grpSpPr>
            <a:xfrm>
              <a:off x="1081385" y="2662297"/>
              <a:ext cx="1615832" cy="190116"/>
              <a:chOff x="1084881" y="1958169"/>
              <a:chExt cx="1615832" cy="190116"/>
            </a:xfrm>
            <a:grpFill/>
          </p:grpSpPr>
          <p:sp>
            <p:nvSpPr>
              <p:cNvPr id="3182" name="Rettangolo 3181">
                <a:extLst>
                  <a:ext uri="{FF2B5EF4-FFF2-40B4-BE49-F238E27FC236}">
                    <a16:creationId xmlns:a16="http://schemas.microsoft.com/office/drawing/2014/main" id="{5EF32399-FEB3-16E8-CDE2-E45E80C0E4C1}"/>
                  </a:ext>
                </a:extLst>
              </p:cNvPr>
              <p:cNvSpPr/>
              <p:nvPr/>
            </p:nvSpPr>
            <p:spPr>
              <a:xfrm>
                <a:off x="1084881" y="1958858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183" name="Rettangolo 3182">
                <a:extLst>
                  <a:ext uri="{FF2B5EF4-FFF2-40B4-BE49-F238E27FC236}">
                    <a16:creationId xmlns:a16="http://schemas.microsoft.com/office/drawing/2014/main" id="{830526D5-3E7F-5314-6BD8-70776DBBF226}"/>
                  </a:ext>
                </a:extLst>
              </p:cNvPr>
              <p:cNvSpPr/>
              <p:nvPr/>
            </p:nvSpPr>
            <p:spPr>
              <a:xfrm>
                <a:off x="1264881" y="1958858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3185" name="Rettangolo 3184">
                <a:extLst>
                  <a:ext uri="{FF2B5EF4-FFF2-40B4-BE49-F238E27FC236}">
                    <a16:creationId xmlns:a16="http://schemas.microsoft.com/office/drawing/2014/main" id="{18886D13-E6BB-3363-4432-ADF18001B193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193" name="Rettangolo 3192">
                <a:extLst>
                  <a:ext uri="{FF2B5EF4-FFF2-40B4-BE49-F238E27FC236}">
                    <a16:creationId xmlns:a16="http://schemas.microsoft.com/office/drawing/2014/main" id="{BC37CEDF-A9BB-42C5-E073-486C5210FCA6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194" name="Rettangolo 3193">
                <a:extLst>
                  <a:ext uri="{FF2B5EF4-FFF2-40B4-BE49-F238E27FC236}">
                    <a16:creationId xmlns:a16="http://schemas.microsoft.com/office/drawing/2014/main" id="{F850ADE6-01BE-C74D-7E55-F8650F8F3478}"/>
                  </a:ext>
                </a:extLst>
              </p:cNvPr>
              <p:cNvSpPr/>
              <p:nvPr/>
            </p:nvSpPr>
            <p:spPr>
              <a:xfrm>
                <a:off x="180652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1792" name="Rettangolo 1791">
                <a:extLst>
                  <a:ext uri="{FF2B5EF4-FFF2-40B4-BE49-F238E27FC236}">
                    <a16:creationId xmlns:a16="http://schemas.microsoft.com/office/drawing/2014/main" id="{5DB40C82-6B1B-1E4B-9E2A-FFFB69444447}"/>
                  </a:ext>
                </a:extLst>
              </p:cNvPr>
              <p:cNvSpPr/>
              <p:nvPr/>
            </p:nvSpPr>
            <p:spPr>
              <a:xfrm>
                <a:off x="1978744" y="1958169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1793" name="Rettangolo 1792">
                <a:extLst>
                  <a:ext uri="{FF2B5EF4-FFF2-40B4-BE49-F238E27FC236}">
                    <a16:creationId xmlns:a16="http://schemas.microsoft.com/office/drawing/2014/main" id="{A9C729A5-DC71-C4EB-D697-412D6F5E5A05}"/>
                  </a:ext>
                </a:extLst>
              </p:cNvPr>
              <p:cNvSpPr/>
              <p:nvPr/>
            </p:nvSpPr>
            <p:spPr>
              <a:xfrm>
                <a:off x="216652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94" name="Rettangolo 1793">
                <a:extLst>
                  <a:ext uri="{FF2B5EF4-FFF2-40B4-BE49-F238E27FC236}">
                    <a16:creationId xmlns:a16="http://schemas.microsoft.com/office/drawing/2014/main" id="{B078DE58-B859-B202-37F6-57936873A4E1}"/>
                  </a:ext>
                </a:extLst>
              </p:cNvPr>
              <p:cNvSpPr/>
              <p:nvPr/>
            </p:nvSpPr>
            <p:spPr>
              <a:xfrm>
                <a:off x="2342685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95" name="Rettangolo 1794">
                <a:extLst>
                  <a:ext uri="{FF2B5EF4-FFF2-40B4-BE49-F238E27FC236}">
                    <a16:creationId xmlns:a16="http://schemas.microsoft.com/office/drawing/2014/main" id="{6125233D-62D0-21D1-A988-464DC4DD523B}"/>
                  </a:ext>
                </a:extLst>
              </p:cNvPr>
              <p:cNvSpPr/>
              <p:nvPr/>
            </p:nvSpPr>
            <p:spPr>
              <a:xfrm>
                <a:off x="2520713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9" name="Gruppo 18">
              <a:extLst>
                <a:ext uri="{FF2B5EF4-FFF2-40B4-BE49-F238E27FC236}">
                  <a16:creationId xmlns:a16="http://schemas.microsoft.com/office/drawing/2014/main" id="{2840CDAD-D46E-917E-9D64-E9067B48B4A4}"/>
                </a:ext>
              </a:extLst>
            </p:cNvPr>
            <p:cNvGrpSpPr/>
            <p:nvPr/>
          </p:nvGrpSpPr>
          <p:grpSpPr>
            <a:xfrm>
              <a:off x="1086240" y="2850594"/>
              <a:ext cx="1606405" cy="181473"/>
              <a:chOff x="1084881" y="1966812"/>
              <a:chExt cx="1606405" cy="181473"/>
            </a:xfrm>
            <a:grpFill/>
          </p:grpSpPr>
          <p:sp>
            <p:nvSpPr>
              <p:cNvPr id="3157" name="Rettangolo 3156">
                <a:extLst>
                  <a:ext uri="{FF2B5EF4-FFF2-40B4-BE49-F238E27FC236}">
                    <a16:creationId xmlns:a16="http://schemas.microsoft.com/office/drawing/2014/main" id="{2AF23F51-52B7-BAA8-3487-99772E4C9E86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167" name="Rettangolo 3166">
                <a:extLst>
                  <a:ext uri="{FF2B5EF4-FFF2-40B4-BE49-F238E27FC236}">
                    <a16:creationId xmlns:a16="http://schemas.microsoft.com/office/drawing/2014/main" id="{8F47BA00-3CDD-F219-797C-761D93956778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168" name="Rettangolo 3167">
                <a:extLst>
                  <a:ext uri="{FF2B5EF4-FFF2-40B4-BE49-F238E27FC236}">
                    <a16:creationId xmlns:a16="http://schemas.microsoft.com/office/drawing/2014/main" id="{32E8ABEF-29BB-20E6-E5B0-69D0A953D902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170" name="Rettangolo 3169">
                <a:extLst>
                  <a:ext uri="{FF2B5EF4-FFF2-40B4-BE49-F238E27FC236}">
                    <a16:creationId xmlns:a16="http://schemas.microsoft.com/office/drawing/2014/main" id="{4EF5DADC-019E-DBED-8910-8106F420AE81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171" name="Rettangolo 3170">
                <a:extLst>
                  <a:ext uri="{FF2B5EF4-FFF2-40B4-BE49-F238E27FC236}">
                    <a16:creationId xmlns:a16="http://schemas.microsoft.com/office/drawing/2014/main" id="{14212A3F-C664-3D39-8CFD-0E98BE2664AA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172" name="Rettangolo 3171">
                <a:extLst>
                  <a:ext uri="{FF2B5EF4-FFF2-40B4-BE49-F238E27FC236}">
                    <a16:creationId xmlns:a16="http://schemas.microsoft.com/office/drawing/2014/main" id="{E6B00FE9-C66E-7A1A-A512-8F717CDC5E19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173" name="Rettangolo 3172">
                <a:extLst>
                  <a:ext uri="{FF2B5EF4-FFF2-40B4-BE49-F238E27FC236}">
                    <a16:creationId xmlns:a16="http://schemas.microsoft.com/office/drawing/2014/main" id="{170C60A9-99EA-036A-4265-8BFBC131ED9A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174" name="Rettangolo 3173">
                <a:extLst>
                  <a:ext uri="{FF2B5EF4-FFF2-40B4-BE49-F238E27FC236}">
                    <a16:creationId xmlns:a16="http://schemas.microsoft.com/office/drawing/2014/main" id="{64975312-B8AB-1E2C-539B-22FF26340C86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181" name="Rettangolo 3180">
                <a:extLst>
                  <a:ext uri="{FF2B5EF4-FFF2-40B4-BE49-F238E27FC236}">
                    <a16:creationId xmlns:a16="http://schemas.microsoft.com/office/drawing/2014/main" id="{787AA383-F710-2482-EE99-4E5DCCAFB7D0}"/>
                  </a:ext>
                </a:extLst>
              </p:cNvPr>
              <p:cNvSpPr/>
              <p:nvPr/>
            </p:nvSpPr>
            <p:spPr>
              <a:xfrm>
                <a:off x="251128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84A412CA-4732-7862-FFDE-18B3B07673A5}"/>
                </a:ext>
              </a:extLst>
            </p:cNvPr>
            <p:cNvGrpSpPr/>
            <p:nvPr/>
          </p:nvGrpSpPr>
          <p:grpSpPr>
            <a:xfrm>
              <a:off x="1081385" y="3208739"/>
              <a:ext cx="1615832" cy="181473"/>
              <a:chOff x="1084881" y="1966812"/>
              <a:chExt cx="1615832" cy="181473"/>
            </a:xfrm>
            <a:grpFill/>
          </p:grpSpPr>
          <p:sp>
            <p:nvSpPr>
              <p:cNvPr id="58" name="Rettangolo 57">
                <a:extLst>
                  <a:ext uri="{FF2B5EF4-FFF2-40B4-BE49-F238E27FC236}">
                    <a16:creationId xmlns:a16="http://schemas.microsoft.com/office/drawing/2014/main" id="{9F6788E0-A8CF-474F-03DD-62D2D97215EB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9" name="Rettangolo 58">
                <a:extLst>
                  <a:ext uri="{FF2B5EF4-FFF2-40B4-BE49-F238E27FC236}">
                    <a16:creationId xmlns:a16="http://schemas.microsoft.com/office/drawing/2014/main" id="{B2A65CD1-4B20-6A7B-AF5C-C78E9674E652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0" name="Rettangolo 59">
                <a:extLst>
                  <a:ext uri="{FF2B5EF4-FFF2-40B4-BE49-F238E27FC236}">
                    <a16:creationId xmlns:a16="http://schemas.microsoft.com/office/drawing/2014/main" id="{9B3437C3-99E6-DE0C-A6DB-5B138AE2861E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138" name="Rettangolo 3137">
                <a:extLst>
                  <a:ext uri="{FF2B5EF4-FFF2-40B4-BE49-F238E27FC236}">
                    <a16:creationId xmlns:a16="http://schemas.microsoft.com/office/drawing/2014/main" id="{7C7DD9FC-BA2A-F747-DE78-91EC5BA8F272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144" name="Rettangolo 3143">
                <a:extLst>
                  <a:ext uri="{FF2B5EF4-FFF2-40B4-BE49-F238E27FC236}">
                    <a16:creationId xmlns:a16="http://schemas.microsoft.com/office/drawing/2014/main" id="{8D88C3EC-3B23-0E0E-8B14-47268C886433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145" name="Rettangolo 3144">
                <a:extLst>
                  <a:ext uri="{FF2B5EF4-FFF2-40B4-BE49-F238E27FC236}">
                    <a16:creationId xmlns:a16="http://schemas.microsoft.com/office/drawing/2014/main" id="{9DACB029-79B5-77C5-6AE2-B73D0227DF1E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146" name="Rettangolo 3145">
                <a:extLst>
                  <a:ext uri="{FF2B5EF4-FFF2-40B4-BE49-F238E27FC236}">
                    <a16:creationId xmlns:a16="http://schemas.microsoft.com/office/drawing/2014/main" id="{4DF84A54-9984-5B5C-9408-DAA7DB9AF764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148" name="Rettangolo 3147">
                <a:extLst>
                  <a:ext uri="{FF2B5EF4-FFF2-40B4-BE49-F238E27FC236}">
                    <a16:creationId xmlns:a16="http://schemas.microsoft.com/office/drawing/2014/main" id="{C3228D9B-5342-6175-4DFF-923C5EB7A0AB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156" name="Rettangolo 3155">
                <a:extLst>
                  <a:ext uri="{FF2B5EF4-FFF2-40B4-BE49-F238E27FC236}">
                    <a16:creationId xmlns:a16="http://schemas.microsoft.com/office/drawing/2014/main" id="{5F020D31-F715-5AD7-47C5-07404BB35C9E}"/>
                  </a:ext>
                </a:extLst>
              </p:cNvPr>
              <p:cNvSpPr/>
              <p:nvPr/>
            </p:nvSpPr>
            <p:spPr>
              <a:xfrm>
                <a:off x="2520713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43" name="Gruppo 42">
              <a:extLst>
                <a:ext uri="{FF2B5EF4-FFF2-40B4-BE49-F238E27FC236}">
                  <a16:creationId xmlns:a16="http://schemas.microsoft.com/office/drawing/2014/main" id="{7EA122BB-58FB-D322-37AC-155114ADDF17}"/>
                </a:ext>
              </a:extLst>
            </p:cNvPr>
            <p:cNvGrpSpPr/>
            <p:nvPr/>
          </p:nvGrpSpPr>
          <p:grpSpPr>
            <a:xfrm>
              <a:off x="1084881" y="3038202"/>
              <a:ext cx="1615832" cy="181473"/>
              <a:chOff x="1084881" y="1966812"/>
              <a:chExt cx="1615832" cy="181473"/>
            </a:xfrm>
            <a:grpFill/>
          </p:grpSpPr>
          <p:sp>
            <p:nvSpPr>
              <p:cNvPr id="48" name="Rettangolo 47">
                <a:extLst>
                  <a:ext uri="{FF2B5EF4-FFF2-40B4-BE49-F238E27FC236}">
                    <a16:creationId xmlns:a16="http://schemas.microsoft.com/office/drawing/2014/main" id="{581336E6-1E6D-93D2-C7F3-5A5237A9CF97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9" name="Rettangolo 48">
                <a:extLst>
                  <a:ext uri="{FF2B5EF4-FFF2-40B4-BE49-F238E27FC236}">
                    <a16:creationId xmlns:a16="http://schemas.microsoft.com/office/drawing/2014/main" id="{7428AD9B-51F4-C6BF-F4AC-8CEB8BC5C3E2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0" name="Rettangolo 49">
                <a:extLst>
                  <a:ext uri="{FF2B5EF4-FFF2-40B4-BE49-F238E27FC236}">
                    <a16:creationId xmlns:a16="http://schemas.microsoft.com/office/drawing/2014/main" id="{0D92049B-812A-1383-BF6F-D76212AD582B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2" name="Rettangolo 51">
                <a:extLst>
                  <a:ext uri="{FF2B5EF4-FFF2-40B4-BE49-F238E27FC236}">
                    <a16:creationId xmlns:a16="http://schemas.microsoft.com/office/drawing/2014/main" id="{75E151E7-EE29-3214-02CA-F9A3EC7BFB0B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3" name="Rettangolo 52">
                <a:extLst>
                  <a:ext uri="{FF2B5EF4-FFF2-40B4-BE49-F238E27FC236}">
                    <a16:creationId xmlns:a16="http://schemas.microsoft.com/office/drawing/2014/main" id="{1F5DB72E-A62B-085E-5AAB-3A780F17B51A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4" name="Rettangolo 53">
                <a:extLst>
                  <a:ext uri="{FF2B5EF4-FFF2-40B4-BE49-F238E27FC236}">
                    <a16:creationId xmlns:a16="http://schemas.microsoft.com/office/drawing/2014/main" id="{CC3A4636-F981-C07A-6A48-EB8F3498D82D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5" name="Rettangolo 54">
                <a:extLst>
                  <a:ext uri="{FF2B5EF4-FFF2-40B4-BE49-F238E27FC236}">
                    <a16:creationId xmlns:a16="http://schemas.microsoft.com/office/drawing/2014/main" id="{93336483-98B6-FC4E-40D8-41CD0CE5A669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6" name="Rettangolo 55">
                <a:extLst>
                  <a:ext uri="{FF2B5EF4-FFF2-40B4-BE49-F238E27FC236}">
                    <a16:creationId xmlns:a16="http://schemas.microsoft.com/office/drawing/2014/main" id="{130A30BE-D1EB-6AB9-4E1D-192871A425CE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7" name="Rettangolo 56">
                <a:extLst>
                  <a:ext uri="{FF2B5EF4-FFF2-40B4-BE49-F238E27FC236}">
                    <a16:creationId xmlns:a16="http://schemas.microsoft.com/office/drawing/2014/main" id="{A71C5890-F3F8-7200-5713-940EBFD195B0}"/>
                  </a:ext>
                </a:extLst>
              </p:cNvPr>
              <p:cNvSpPr/>
              <p:nvPr/>
            </p:nvSpPr>
            <p:spPr>
              <a:xfrm>
                <a:off x="2520713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3216" name="Gruppo 3215">
            <a:extLst>
              <a:ext uri="{FF2B5EF4-FFF2-40B4-BE49-F238E27FC236}">
                <a16:creationId xmlns:a16="http://schemas.microsoft.com/office/drawing/2014/main" id="{27887B05-5296-9D8B-3402-4234D97EC5B8}"/>
              </a:ext>
            </a:extLst>
          </p:cNvPr>
          <p:cNvGrpSpPr/>
          <p:nvPr/>
        </p:nvGrpSpPr>
        <p:grpSpPr>
          <a:xfrm>
            <a:off x="422139" y="3362637"/>
            <a:ext cx="656007" cy="610916"/>
            <a:chOff x="1081385" y="1966812"/>
            <a:chExt cx="1619328" cy="1423400"/>
          </a:xfrm>
          <a:solidFill>
            <a:srgbClr val="92D050">
              <a:alpha val="50000"/>
            </a:srgbClr>
          </a:solidFill>
        </p:grpSpPr>
        <p:grpSp>
          <p:nvGrpSpPr>
            <p:cNvPr id="3217" name="Gruppo 3216">
              <a:extLst>
                <a:ext uri="{FF2B5EF4-FFF2-40B4-BE49-F238E27FC236}">
                  <a16:creationId xmlns:a16="http://schemas.microsoft.com/office/drawing/2014/main" id="{350981BF-3A28-28BA-491A-FDF85D9CABC3}"/>
                </a:ext>
              </a:extLst>
            </p:cNvPr>
            <p:cNvGrpSpPr/>
            <p:nvPr/>
          </p:nvGrpSpPr>
          <p:grpSpPr>
            <a:xfrm>
              <a:off x="1084881" y="1966812"/>
              <a:ext cx="1615832" cy="181473"/>
              <a:chOff x="1084881" y="1966812"/>
              <a:chExt cx="1615832" cy="181473"/>
            </a:xfrm>
            <a:grpFill/>
          </p:grpSpPr>
          <p:sp>
            <p:nvSpPr>
              <p:cNvPr id="3442" name="Rettangolo 3441">
                <a:extLst>
                  <a:ext uri="{FF2B5EF4-FFF2-40B4-BE49-F238E27FC236}">
                    <a16:creationId xmlns:a16="http://schemas.microsoft.com/office/drawing/2014/main" id="{372CC3AD-0208-674D-74C5-4251D2E45D99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43" name="Rettangolo 3442">
                <a:extLst>
                  <a:ext uri="{FF2B5EF4-FFF2-40B4-BE49-F238E27FC236}">
                    <a16:creationId xmlns:a16="http://schemas.microsoft.com/office/drawing/2014/main" id="{7B653AAA-E785-E2A4-4375-0FA283E34BB9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44" name="Rettangolo 3443">
                <a:extLst>
                  <a:ext uri="{FF2B5EF4-FFF2-40B4-BE49-F238E27FC236}">
                    <a16:creationId xmlns:a16="http://schemas.microsoft.com/office/drawing/2014/main" id="{0F46DAD2-1762-338E-E34D-C3ACB8976495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45" name="Rettangolo 3444">
                <a:extLst>
                  <a:ext uri="{FF2B5EF4-FFF2-40B4-BE49-F238E27FC236}">
                    <a16:creationId xmlns:a16="http://schemas.microsoft.com/office/drawing/2014/main" id="{FD1AF2BE-7B09-8CE9-2B73-8009B99C9D9A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46" name="Rettangolo 3445">
                <a:extLst>
                  <a:ext uri="{FF2B5EF4-FFF2-40B4-BE49-F238E27FC236}">
                    <a16:creationId xmlns:a16="http://schemas.microsoft.com/office/drawing/2014/main" id="{E05FB2D6-E7A8-CFC5-61DB-D0A8B479A86F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47" name="Rettangolo 3446">
                <a:extLst>
                  <a:ext uri="{FF2B5EF4-FFF2-40B4-BE49-F238E27FC236}">
                    <a16:creationId xmlns:a16="http://schemas.microsoft.com/office/drawing/2014/main" id="{DB2E0162-23BE-69CD-A8D4-D85A67A9BD3C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48" name="Rettangolo 3447">
                <a:extLst>
                  <a:ext uri="{FF2B5EF4-FFF2-40B4-BE49-F238E27FC236}">
                    <a16:creationId xmlns:a16="http://schemas.microsoft.com/office/drawing/2014/main" id="{8844AE5B-8946-E22E-4630-87B0AED052EB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49" name="Rettangolo 3448">
                <a:extLst>
                  <a:ext uri="{FF2B5EF4-FFF2-40B4-BE49-F238E27FC236}">
                    <a16:creationId xmlns:a16="http://schemas.microsoft.com/office/drawing/2014/main" id="{93B4393A-6604-46E4-76CA-7FF8DA2CC02B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50" name="Rettangolo 3449">
                <a:extLst>
                  <a:ext uri="{FF2B5EF4-FFF2-40B4-BE49-F238E27FC236}">
                    <a16:creationId xmlns:a16="http://schemas.microsoft.com/office/drawing/2014/main" id="{4C558975-EE11-50FC-B187-B819949E0EDB}"/>
                  </a:ext>
                </a:extLst>
              </p:cNvPr>
              <p:cNvSpPr/>
              <p:nvPr/>
            </p:nvSpPr>
            <p:spPr>
              <a:xfrm>
                <a:off x="2520713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218" name="Gruppo 3217">
              <a:extLst>
                <a:ext uri="{FF2B5EF4-FFF2-40B4-BE49-F238E27FC236}">
                  <a16:creationId xmlns:a16="http://schemas.microsoft.com/office/drawing/2014/main" id="{D724B835-7F5C-C2A8-D815-63BDED513DC5}"/>
                </a:ext>
              </a:extLst>
            </p:cNvPr>
            <p:cNvGrpSpPr/>
            <p:nvPr/>
          </p:nvGrpSpPr>
          <p:grpSpPr>
            <a:xfrm>
              <a:off x="1087484" y="2146748"/>
              <a:ext cx="1606405" cy="181473"/>
              <a:chOff x="1084881" y="1966812"/>
              <a:chExt cx="1606405" cy="181473"/>
            </a:xfrm>
            <a:grpFill/>
          </p:grpSpPr>
          <p:sp>
            <p:nvSpPr>
              <p:cNvPr id="3433" name="Rettangolo 3432">
                <a:extLst>
                  <a:ext uri="{FF2B5EF4-FFF2-40B4-BE49-F238E27FC236}">
                    <a16:creationId xmlns:a16="http://schemas.microsoft.com/office/drawing/2014/main" id="{A8382DD4-A5F3-D6F8-C245-3CC6375886E6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34" name="Rettangolo 3433">
                <a:extLst>
                  <a:ext uri="{FF2B5EF4-FFF2-40B4-BE49-F238E27FC236}">
                    <a16:creationId xmlns:a16="http://schemas.microsoft.com/office/drawing/2014/main" id="{DBAF10A4-02B3-B413-6F37-BB77B7134757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35" name="Rettangolo 3434">
                <a:extLst>
                  <a:ext uri="{FF2B5EF4-FFF2-40B4-BE49-F238E27FC236}">
                    <a16:creationId xmlns:a16="http://schemas.microsoft.com/office/drawing/2014/main" id="{E2D66271-2135-2C56-AE53-03D7540561B4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36" name="Rettangolo 3435">
                <a:extLst>
                  <a:ext uri="{FF2B5EF4-FFF2-40B4-BE49-F238E27FC236}">
                    <a16:creationId xmlns:a16="http://schemas.microsoft.com/office/drawing/2014/main" id="{1DE20E37-1DB3-0A14-492D-82C3DB2555E3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37" name="Rettangolo 3436">
                <a:extLst>
                  <a:ext uri="{FF2B5EF4-FFF2-40B4-BE49-F238E27FC236}">
                    <a16:creationId xmlns:a16="http://schemas.microsoft.com/office/drawing/2014/main" id="{42862D66-1D6B-4735-9CD8-04AD10A15B18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38" name="Rettangolo 3437">
                <a:extLst>
                  <a:ext uri="{FF2B5EF4-FFF2-40B4-BE49-F238E27FC236}">
                    <a16:creationId xmlns:a16="http://schemas.microsoft.com/office/drawing/2014/main" id="{1085D932-7840-C2DB-B62A-398B9884DADB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39" name="Rettangolo 3438">
                <a:extLst>
                  <a:ext uri="{FF2B5EF4-FFF2-40B4-BE49-F238E27FC236}">
                    <a16:creationId xmlns:a16="http://schemas.microsoft.com/office/drawing/2014/main" id="{4095F437-AB6F-2F6A-DF24-3DAEB7590DF8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40" name="Rettangolo 3439">
                <a:extLst>
                  <a:ext uri="{FF2B5EF4-FFF2-40B4-BE49-F238E27FC236}">
                    <a16:creationId xmlns:a16="http://schemas.microsoft.com/office/drawing/2014/main" id="{C73E003B-E5B0-ECA7-2991-60AF9C6EC332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41" name="Rettangolo 3440">
                <a:extLst>
                  <a:ext uri="{FF2B5EF4-FFF2-40B4-BE49-F238E27FC236}">
                    <a16:creationId xmlns:a16="http://schemas.microsoft.com/office/drawing/2014/main" id="{3302E62F-9657-52B9-7436-6ADAD17F1D34}"/>
                  </a:ext>
                </a:extLst>
              </p:cNvPr>
              <p:cNvSpPr/>
              <p:nvPr/>
            </p:nvSpPr>
            <p:spPr>
              <a:xfrm>
                <a:off x="251128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219" name="Gruppo 3218">
              <a:extLst>
                <a:ext uri="{FF2B5EF4-FFF2-40B4-BE49-F238E27FC236}">
                  <a16:creationId xmlns:a16="http://schemas.microsoft.com/office/drawing/2014/main" id="{17456525-FD5C-050A-40D7-9C3EBFF6E950}"/>
                </a:ext>
              </a:extLst>
            </p:cNvPr>
            <p:cNvGrpSpPr/>
            <p:nvPr/>
          </p:nvGrpSpPr>
          <p:grpSpPr>
            <a:xfrm>
              <a:off x="1086240" y="2320367"/>
              <a:ext cx="1606405" cy="181473"/>
              <a:chOff x="1084881" y="1966812"/>
              <a:chExt cx="1606405" cy="181473"/>
            </a:xfrm>
            <a:grpFill/>
          </p:grpSpPr>
          <p:sp>
            <p:nvSpPr>
              <p:cNvPr id="3424" name="Rettangolo 3423">
                <a:extLst>
                  <a:ext uri="{FF2B5EF4-FFF2-40B4-BE49-F238E27FC236}">
                    <a16:creationId xmlns:a16="http://schemas.microsoft.com/office/drawing/2014/main" id="{4B5D6D0C-6C69-F9C5-0E05-EB18BAD372DC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25" name="Rettangolo 3424">
                <a:extLst>
                  <a:ext uri="{FF2B5EF4-FFF2-40B4-BE49-F238E27FC236}">
                    <a16:creationId xmlns:a16="http://schemas.microsoft.com/office/drawing/2014/main" id="{0519A2B6-D2D0-A8F6-B3D3-84470F2EE1D6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26" name="Rettangolo 3425">
                <a:extLst>
                  <a:ext uri="{FF2B5EF4-FFF2-40B4-BE49-F238E27FC236}">
                    <a16:creationId xmlns:a16="http://schemas.microsoft.com/office/drawing/2014/main" id="{203A848E-977B-2F33-0AC8-BEC433F17F3A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27" name="Rettangolo 3426">
                <a:extLst>
                  <a:ext uri="{FF2B5EF4-FFF2-40B4-BE49-F238E27FC236}">
                    <a16:creationId xmlns:a16="http://schemas.microsoft.com/office/drawing/2014/main" id="{B4316F95-4852-E7A2-D6A2-56D029F4D122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28" name="Rettangolo 3427">
                <a:extLst>
                  <a:ext uri="{FF2B5EF4-FFF2-40B4-BE49-F238E27FC236}">
                    <a16:creationId xmlns:a16="http://schemas.microsoft.com/office/drawing/2014/main" id="{1477A3BC-9D5B-5980-614A-35BC0D5EDF01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29" name="Rettangolo 3428">
                <a:extLst>
                  <a:ext uri="{FF2B5EF4-FFF2-40B4-BE49-F238E27FC236}">
                    <a16:creationId xmlns:a16="http://schemas.microsoft.com/office/drawing/2014/main" id="{450D3111-3B34-2445-E38D-7E35D1EF17A3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30" name="Rettangolo 3429">
                <a:extLst>
                  <a:ext uri="{FF2B5EF4-FFF2-40B4-BE49-F238E27FC236}">
                    <a16:creationId xmlns:a16="http://schemas.microsoft.com/office/drawing/2014/main" id="{C4ACFF18-F405-6BB1-F574-A70955756077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31" name="Rettangolo 3430">
                <a:extLst>
                  <a:ext uri="{FF2B5EF4-FFF2-40B4-BE49-F238E27FC236}">
                    <a16:creationId xmlns:a16="http://schemas.microsoft.com/office/drawing/2014/main" id="{A5E4E84D-49FF-48B1-3538-DBD0C46628F5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32" name="Rettangolo 3431">
                <a:extLst>
                  <a:ext uri="{FF2B5EF4-FFF2-40B4-BE49-F238E27FC236}">
                    <a16:creationId xmlns:a16="http://schemas.microsoft.com/office/drawing/2014/main" id="{192758FB-4F23-F6D5-D170-E5009B25BAE9}"/>
                  </a:ext>
                </a:extLst>
              </p:cNvPr>
              <p:cNvSpPr/>
              <p:nvPr/>
            </p:nvSpPr>
            <p:spPr>
              <a:xfrm>
                <a:off x="251128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220" name="Gruppo 3219">
              <a:extLst>
                <a:ext uri="{FF2B5EF4-FFF2-40B4-BE49-F238E27FC236}">
                  <a16:creationId xmlns:a16="http://schemas.microsoft.com/office/drawing/2014/main" id="{0BBECF64-6019-A8FB-6AD2-0228884CE67E}"/>
                </a:ext>
              </a:extLst>
            </p:cNvPr>
            <p:cNvGrpSpPr/>
            <p:nvPr/>
          </p:nvGrpSpPr>
          <p:grpSpPr>
            <a:xfrm>
              <a:off x="1081385" y="2490976"/>
              <a:ext cx="1615832" cy="181473"/>
              <a:chOff x="1084881" y="1966812"/>
              <a:chExt cx="1615832" cy="181473"/>
            </a:xfrm>
            <a:grpFill/>
          </p:grpSpPr>
          <p:sp>
            <p:nvSpPr>
              <p:cNvPr id="3263" name="Rettangolo 3262">
                <a:extLst>
                  <a:ext uri="{FF2B5EF4-FFF2-40B4-BE49-F238E27FC236}">
                    <a16:creationId xmlns:a16="http://schemas.microsoft.com/office/drawing/2014/main" id="{E7F6AF1F-30DF-0CD4-493A-403153B04621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392" name="Rettangolo 3391">
                <a:extLst>
                  <a:ext uri="{FF2B5EF4-FFF2-40B4-BE49-F238E27FC236}">
                    <a16:creationId xmlns:a16="http://schemas.microsoft.com/office/drawing/2014/main" id="{264FBF70-30B2-0791-0790-4D5109575262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3417" name="Rettangolo 3416">
                <a:extLst>
                  <a:ext uri="{FF2B5EF4-FFF2-40B4-BE49-F238E27FC236}">
                    <a16:creationId xmlns:a16="http://schemas.microsoft.com/office/drawing/2014/main" id="{628B56BB-E2E6-2BD0-AE1F-34CDB6E3EFA1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18" name="Rettangolo 3417">
                <a:extLst>
                  <a:ext uri="{FF2B5EF4-FFF2-40B4-BE49-F238E27FC236}">
                    <a16:creationId xmlns:a16="http://schemas.microsoft.com/office/drawing/2014/main" id="{F4373C88-AD11-B072-0468-67EBEFD98E65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19" name="Rettangolo 3418">
                <a:extLst>
                  <a:ext uri="{FF2B5EF4-FFF2-40B4-BE49-F238E27FC236}">
                    <a16:creationId xmlns:a16="http://schemas.microsoft.com/office/drawing/2014/main" id="{3301D7A7-64CA-C87F-699C-0AE0477E541A}"/>
                  </a:ext>
                </a:extLst>
              </p:cNvPr>
              <p:cNvSpPr/>
              <p:nvPr/>
            </p:nvSpPr>
            <p:spPr>
              <a:xfrm>
                <a:off x="180652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20" name="Rettangolo 3419">
                <a:extLst>
                  <a:ext uri="{FF2B5EF4-FFF2-40B4-BE49-F238E27FC236}">
                    <a16:creationId xmlns:a16="http://schemas.microsoft.com/office/drawing/2014/main" id="{160C39E5-73D8-2285-ECDE-50F16D925AFC}"/>
                  </a:ext>
                </a:extLst>
              </p:cNvPr>
              <p:cNvSpPr/>
              <p:nvPr/>
            </p:nvSpPr>
            <p:spPr>
              <a:xfrm>
                <a:off x="216652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21" name="Rettangolo 3420">
                <a:extLst>
                  <a:ext uri="{FF2B5EF4-FFF2-40B4-BE49-F238E27FC236}">
                    <a16:creationId xmlns:a16="http://schemas.microsoft.com/office/drawing/2014/main" id="{9391C88C-9F12-C86B-21B2-43C4EC0D5C2A}"/>
                  </a:ext>
                </a:extLst>
              </p:cNvPr>
              <p:cNvSpPr/>
              <p:nvPr/>
            </p:nvSpPr>
            <p:spPr>
              <a:xfrm>
                <a:off x="2342685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22" name="Rettangolo 3421">
                <a:extLst>
                  <a:ext uri="{FF2B5EF4-FFF2-40B4-BE49-F238E27FC236}">
                    <a16:creationId xmlns:a16="http://schemas.microsoft.com/office/drawing/2014/main" id="{C9FE98F6-34C1-60A2-5EFE-698D93C8BE04}"/>
                  </a:ext>
                </a:extLst>
              </p:cNvPr>
              <p:cNvSpPr/>
              <p:nvPr/>
            </p:nvSpPr>
            <p:spPr>
              <a:xfrm>
                <a:off x="2520713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23" name="Rettangolo 3422">
                <a:extLst>
                  <a:ext uri="{FF2B5EF4-FFF2-40B4-BE49-F238E27FC236}">
                    <a16:creationId xmlns:a16="http://schemas.microsoft.com/office/drawing/2014/main" id="{C3B1DDDA-CD53-2A70-CF04-7A33BEC724DA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grpSp>
          <p:nvGrpSpPr>
            <p:cNvPr id="3221" name="Gruppo 3220">
              <a:extLst>
                <a:ext uri="{FF2B5EF4-FFF2-40B4-BE49-F238E27FC236}">
                  <a16:creationId xmlns:a16="http://schemas.microsoft.com/office/drawing/2014/main" id="{E8E6C4BA-9C04-AFFA-08B8-041E456637E0}"/>
                </a:ext>
              </a:extLst>
            </p:cNvPr>
            <p:cNvGrpSpPr/>
            <p:nvPr/>
          </p:nvGrpSpPr>
          <p:grpSpPr>
            <a:xfrm>
              <a:off x="1081385" y="2662297"/>
              <a:ext cx="1615832" cy="190116"/>
              <a:chOff x="1084881" y="1958169"/>
              <a:chExt cx="1615832" cy="190116"/>
            </a:xfrm>
            <a:grpFill/>
          </p:grpSpPr>
          <p:sp>
            <p:nvSpPr>
              <p:cNvPr id="3254" name="Rettangolo 3253">
                <a:extLst>
                  <a:ext uri="{FF2B5EF4-FFF2-40B4-BE49-F238E27FC236}">
                    <a16:creationId xmlns:a16="http://schemas.microsoft.com/office/drawing/2014/main" id="{6E42C5DE-D264-F7AF-02EA-C79FFBF8A849}"/>
                  </a:ext>
                </a:extLst>
              </p:cNvPr>
              <p:cNvSpPr/>
              <p:nvPr/>
            </p:nvSpPr>
            <p:spPr>
              <a:xfrm>
                <a:off x="1084881" y="1958858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55" name="Rettangolo 3254">
                <a:extLst>
                  <a:ext uri="{FF2B5EF4-FFF2-40B4-BE49-F238E27FC236}">
                    <a16:creationId xmlns:a16="http://schemas.microsoft.com/office/drawing/2014/main" id="{E9F0451E-55D8-7DDE-50D1-110014C00D70}"/>
                  </a:ext>
                </a:extLst>
              </p:cNvPr>
              <p:cNvSpPr/>
              <p:nvPr/>
            </p:nvSpPr>
            <p:spPr>
              <a:xfrm>
                <a:off x="1264881" y="1958858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3256" name="Rettangolo 3255">
                <a:extLst>
                  <a:ext uri="{FF2B5EF4-FFF2-40B4-BE49-F238E27FC236}">
                    <a16:creationId xmlns:a16="http://schemas.microsoft.com/office/drawing/2014/main" id="{91366D20-7A18-05B8-5120-2AAA9595A545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57" name="Rettangolo 3256">
                <a:extLst>
                  <a:ext uri="{FF2B5EF4-FFF2-40B4-BE49-F238E27FC236}">
                    <a16:creationId xmlns:a16="http://schemas.microsoft.com/office/drawing/2014/main" id="{4D9565EE-40A4-366E-8D2B-CB7EF335F5F0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58" name="Rettangolo 3257">
                <a:extLst>
                  <a:ext uri="{FF2B5EF4-FFF2-40B4-BE49-F238E27FC236}">
                    <a16:creationId xmlns:a16="http://schemas.microsoft.com/office/drawing/2014/main" id="{1C5D23D9-AB0C-2EF9-8309-59959C368ACC}"/>
                  </a:ext>
                </a:extLst>
              </p:cNvPr>
              <p:cNvSpPr/>
              <p:nvPr/>
            </p:nvSpPr>
            <p:spPr>
              <a:xfrm>
                <a:off x="180652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3259" name="Rettangolo 3258">
                <a:extLst>
                  <a:ext uri="{FF2B5EF4-FFF2-40B4-BE49-F238E27FC236}">
                    <a16:creationId xmlns:a16="http://schemas.microsoft.com/office/drawing/2014/main" id="{88636DB8-C64C-141C-9D0F-4ED952AACC11}"/>
                  </a:ext>
                </a:extLst>
              </p:cNvPr>
              <p:cNvSpPr/>
              <p:nvPr/>
            </p:nvSpPr>
            <p:spPr>
              <a:xfrm>
                <a:off x="1978744" y="1958169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3260" name="Rettangolo 3259">
                <a:extLst>
                  <a:ext uri="{FF2B5EF4-FFF2-40B4-BE49-F238E27FC236}">
                    <a16:creationId xmlns:a16="http://schemas.microsoft.com/office/drawing/2014/main" id="{18ACACA5-57A0-D6D9-9CA5-B97B4D7ABC8B}"/>
                  </a:ext>
                </a:extLst>
              </p:cNvPr>
              <p:cNvSpPr/>
              <p:nvPr/>
            </p:nvSpPr>
            <p:spPr>
              <a:xfrm>
                <a:off x="216652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61" name="Rettangolo 3260">
                <a:extLst>
                  <a:ext uri="{FF2B5EF4-FFF2-40B4-BE49-F238E27FC236}">
                    <a16:creationId xmlns:a16="http://schemas.microsoft.com/office/drawing/2014/main" id="{6482217F-4D8A-32A2-F61C-29B967CA8DDA}"/>
                  </a:ext>
                </a:extLst>
              </p:cNvPr>
              <p:cNvSpPr/>
              <p:nvPr/>
            </p:nvSpPr>
            <p:spPr>
              <a:xfrm>
                <a:off x="2342685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62" name="Rettangolo 3261">
                <a:extLst>
                  <a:ext uri="{FF2B5EF4-FFF2-40B4-BE49-F238E27FC236}">
                    <a16:creationId xmlns:a16="http://schemas.microsoft.com/office/drawing/2014/main" id="{6DFEE1DA-144F-0A17-F2EC-86999531FD76}"/>
                  </a:ext>
                </a:extLst>
              </p:cNvPr>
              <p:cNvSpPr/>
              <p:nvPr/>
            </p:nvSpPr>
            <p:spPr>
              <a:xfrm>
                <a:off x="2520713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222" name="Gruppo 3221">
              <a:extLst>
                <a:ext uri="{FF2B5EF4-FFF2-40B4-BE49-F238E27FC236}">
                  <a16:creationId xmlns:a16="http://schemas.microsoft.com/office/drawing/2014/main" id="{6EFEA1DB-1E6B-48EE-C32C-5C98CAC3BE57}"/>
                </a:ext>
              </a:extLst>
            </p:cNvPr>
            <p:cNvGrpSpPr/>
            <p:nvPr/>
          </p:nvGrpSpPr>
          <p:grpSpPr>
            <a:xfrm>
              <a:off x="1086240" y="2850594"/>
              <a:ext cx="1606405" cy="181473"/>
              <a:chOff x="1084881" y="1966812"/>
              <a:chExt cx="1606405" cy="181473"/>
            </a:xfrm>
            <a:grpFill/>
          </p:grpSpPr>
          <p:sp>
            <p:nvSpPr>
              <p:cNvPr id="3245" name="Rettangolo 3244">
                <a:extLst>
                  <a:ext uri="{FF2B5EF4-FFF2-40B4-BE49-F238E27FC236}">
                    <a16:creationId xmlns:a16="http://schemas.microsoft.com/office/drawing/2014/main" id="{FFDD7E23-9895-25F8-2B63-BA585C625BBD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46" name="Rettangolo 3245">
                <a:extLst>
                  <a:ext uri="{FF2B5EF4-FFF2-40B4-BE49-F238E27FC236}">
                    <a16:creationId xmlns:a16="http://schemas.microsoft.com/office/drawing/2014/main" id="{2CE74356-0C85-137A-C934-2404F9BCF3FD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47" name="Rettangolo 3246">
                <a:extLst>
                  <a:ext uri="{FF2B5EF4-FFF2-40B4-BE49-F238E27FC236}">
                    <a16:creationId xmlns:a16="http://schemas.microsoft.com/office/drawing/2014/main" id="{C1B85745-1BF6-466D-5903-349DC04A256F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48" name="Rettangolo 3247">
                <a:extLst>
                  <a:ext uri="{FF2B5EF4-FFF2-40B4-BE49-F238E27FC236}">
                    <a16:creationId xmlns:a16="http://schemas.microsoft.com/office/drawing/2014/main" id="{E3B46E13-E1E0-74B5-E0C4-2D0318447A4F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49" name="Rettangolo 3248">
                <a:extLst>
                  <a:ext uri="{FF2B5EF4-FFF2-40B4-BE49-F238E27FC236}">
                    <a16:creationId xmlns:a16="http://schemas.microsoft.com/office/drawing/2014/main" id="{5DDED201-7F20-335C-93D0-19234F98789D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50" name="Rettangolo 3249">
                <a:extLst>
                  <a:ext uri="{FF2B5EF4-FFF2-40B4-BE49-F238E27FC236}">
                    <a16:creationId xmlns:a16="http://schemas.microsoft.com/office/drawing/2014/main" id="{52E2D18B-0984-C17D-2B1E-865D280F8398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51" name="Rettangolo 3250">
                <a:extLst>
                  <a:ext uri="{FF2B5EF4-FFF2-40B4-BE49-F238E27FC236}">
                    <a16:creationId xmlns:a16="http://schemas.microsoft.com/office/drawing/2014/main" id="{CE304F03-FAC1-CAA2-B0E5-D02B9463D9C6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52" name="Rettangolo 3251">
                <a:extLst>
                  <a:ext uri="{FF2B5EF4-FFF2-40B4-BE49-F238E27FC236}">
                    <a16:creationId xmlns:a16="http://schemas.microsoft.com/office/drawing/2014/main" id="{105FABF9-F059-5123-8F73-F707FFBD4F1B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53" name="Rettangolo 3252">
                <a:extLst>
                  <a:ext uri="{FF2B5EF4-FFF2-40B4-BE49-F238E27FC236}">
                    <a16:creationId xmlns:a16="http://schemas.microsoft.com/office/drawing/2014/main" id="{60961488-3454-08AF-B232-494D0F2ADB99}"/>
                  </a:ext>
                </a:extLst>
              </p:cNvPr>
              <p:cNvSpPr/>
              <p:nvPr/>
            </p:nvSpPr>
            <p:spPr>
              <a:xfrm>
                <a:off x="251128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grpSp>
          <p:nvGrpSpPr>
            <p:cNvPr id="3223" name="Gruppo 3222">
              <a:extLst>
                <a:ext uri="{FF2B5EF4-FFF2-40B4-BE49-F238E27FC236}">
                  <a16:creationId xmlns:a16="http://schemas.microsoft.com/office/drawing/2014/main" id="{964C556B-0306-B5DF-CD60-1CE560928D34}"/>
                </a:ext>
              </a:extLst>
            </p:cNvPr>
            <p:cNvGrpSpPr/>
            <p:nvPr/>
          </p:nvGrpSpPr>
          <p:grpSpPr>
            <a:xfrm>
              <a:off x="1081385" y="3208739"/>
              <a:ext cx="1615832" cy="181473"/>
              <a:chOff x="1084881" y="1966812"/>
              <a:chExt cx="1615832" cy="181473"/>
            </a:xfrm>
            <a:grpFill/>
          </p:grpSpPr>
          <p:sp>
            <p:nvSpPr>
              <p:cNvPr id="3236" name="Rettangolo 3235">
                <a:extLst>
                  <a:ext uri="{FF2B5EF4-FFF2-40B4-BE49-F238E27FC236}">
                    <a16:creationId xmlns:a16="http://schemas.microsoft.com/office/drawing/2014/main" id="{BEF5B810-D28A-8F15-0592-204102E2F8C1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37" name="Rettangolo 3236">
                <a:extLst>
                  <a:ext uri="{FF2B5EF4-FFF2-40B4-BE49-F238E27FC236}">
                    <a16:creationId xmlns:a16="http://schemas.microsoft.com/office/drawing/2014/main" id="{B5CF734C-A4DD-E64F-0CA3-EBAFCD222CD1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38" name="Rettangolo 3237">
                <a:extLst>
                  <a:ext uri="{FF2B5EF4-FFF2-40B4-BE49-F238E27FC236}">
                    <a16:creationId xmlns:a16="http://schemas.microsoft.com/office/drawing/2014/main" id="{0FE18D05-8427-4B0F-5F16-39F1DC9CD061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39" name="Rettangolo 3238">
                <a:extLst>
                  <a:ext uri="{FF2B5EF4-FFF2-40B4-BE49-F238E27FC236}">
                    <a16:creationId xmlns:a16="http://schemas.microsoft.com/office/drawing/2014/main" id="{652EE977-D4D9-35E4-7DCA-DFBE7E02283F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40" name="Rettangolo 3239">
                <a:extLst>
                  <a:ext uri="{FF2B5EF4-FFF2-40B4-BE49-F238E27FC236}">
                    <a16:creationId xmlns:a16="http://schemas.microsoft.com/office/drawing/2014/main" id="{9A2B60EE-1090-4DB9-0886-B4CFDC2F4B22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41" name="Rettangolo 3240">
                <a:extLst>
                  <a:ext uri="{FF2B5EF4-FFF2-40B4-BE49-F238E27FC236}">
                    <a16:creationId xmlns:a16="http://schemas.microsoft.com/office/drawing/2014/main" id="{091936C2-613B-3B5D-7712-C673BE0A4ECB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42" name="Rettangolo 3241">
                <a:extLst>
                  <a:ext uri="{FF2B5EF4-FFF2-40B4-BE49-F238E27FC236}">
                    <a16:creationId xmlns:a16="http://schemas.microsoft.com/office/drawing/2014/main" id="{50F1C9AC-273E-089E-B6B9-E2EDCE432C30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43" name="Rettangolo 3242">
                <a:extLst>
                  <a:ext uri="{FF2B5EF4-FFF2-40B4-BE49-F238E27FC236}">
                    <a16:creationId xmlns:a16="http://schemas.microsoft.com/office/drawing/2014/main" id="{0E1BED62-1504-5688-19CC-44EBBEEFCDA2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44" name="Rettangolo 3243">
                <a:extLst>
                  <a:ext uri="{FF2B5EF4-FFF2-40B4-BE49-F238E27FC236}">
                    <a16:creationId xmlns:a16="http://schemas.microsoft.com/office/drawing/2014/main" id="{897D04DD-68E8-9A14-8CB7-992C75E4BB6F}"/>
                  </a:ext>
                </a:extLst>
              </p:cNvPr>
              <p:cNvSpPr/>
              <p:nvPr/>
            </p:nvSpPr>
            <p:spPr>
              <a:xfrm>
                <a:off x="2520713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224" name="Gruppo 3223">
              <a:extLst>
                <a:ext uri="{FF2B5EF4-FFF2-40B4-BE49-F238E27FC236}">
                  <a16:creationId xmlns:a16="http://schemas.microsoft.com/office/drawing/2014/main" id="{AA805B5C-81FA-ED0E-2AF4-38BC29261D8E}"/>
                </a:ext>
              </a:extLst>
            </p:cNvPr>
            <p:cNvGrpSpPr/>
            <p:nvPr/>
          </p:nvGrpSpPr>
          <p:grpSpPr>
            <a:xfrm>
              <a:off x="1084881" y="3038202"/>
              <a:ext cx="1615832" cy="181473"/>
              <a:chOff x="1084881" y="1966812"/>
              <a:chExt cx="1615832" cy="181473"/>
            </a:xfrm>
            <a:grpFill/>
          </p:grpSpPr>
          <p:sp>
            <p:nvSpPr>
              <p:cNvPr id="3225" name="Rettangolo 3224">
                <a:extLst>
                  <a:ext uri="{FF2B5EF4-FFF2-40B4-BE49-F238E27FC236}">
                    <a16:creationId xmlns:a16="http://schemas.microsoft.com/office/drawing/2014/main" id="{FC53C5B9-3410-66F0-E91A-7E707D3B782E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26" name="Rettangolo 3225">
                <a:extLst>
                  <a:ext uri="{FF2B5EF4-FFF2-40B4-BE49-F238E27FC236}">
                    <a16:creationId xmlns:a16="http://schemas.microsoft.com/office/drawing/2014/main" id="{098C6563-DDC6-015F-D596-FB43C9F1AE89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27" name="Rettangolo 3226">
                <a:extLst>
                  <a:ext uri="{FF2B5EF4-FFF2-40B4-BE49-F238E27FC236}">
                    <a16:creationId xmlns:a16="http://schemas.microsoft.com/office/drawing/2014/main" id="{9ED8798C-F74E-528E-2CA3-C27B418E2BCC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28" name="Rettangolo 3227">
                <a:extLst>
                  <a:ext uri="{FF2B5EF4-FFF2-40B4-BE49-F238E27FC236}">
                    <a16:creationId xmlns:a16="http://schemas.microsoft.com/office/drawing/2014/main" id="{8BF23400-5E81-B46D-C761-69292882CA11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29" name="Rettangolo 3228">
                <a:extLst>
                  <a:ext uri="{FF2B5EF4-FFF2-40B4-BE49-F238E27FC236}">
                    <a16:creationId xmlns:a16="http://schemas.microsoft.com/office/drawing/2014/main" id="{BD069183-0B4D-EF3D-779E-CFCCA57818B7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31" name="Rettangolo 3230">
                <a:extLst>
                  <a:ext uri="{FF2B5EF4-FFF2-40B4-BE49-F238E27FC236}">
                    <a16:creationId xmlns:a16="http://schemas.microsoft.com/office/drawing/2014/main" id="{667AEFE4-B23F-8F92-BDE3-0E5BC1B7EA2E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33" name="Rettangolo 3232">
                <a:extLst>
                  <a:ext uri="{FF2B5EF4-FFF2-40B4-BE49-F238E27FC236}">
                    <a16:creationId xmlns:a16="http://schemas.microsoft.com/office/drawing/2014/main" id="{F482E269-B40E-7B18-EF0C-794FABC5E2AF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34" name="Rettangolo 3233">
                <a:extLst>
                  <a:ext uri="{FF2B5EF4-FFF2-40B4-BE49-F238E27FC236}">
                    <a16:creationId xmlns:a16="http://schemas.microsoft.com/office/drawing/2014/main" id="{9DDACD95-56D9-07E4-D404-AEC078F627DF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35" name="Rettangolo 3234">
                <a:extLst>
                  <a:ext uri="{FF2B5EF4-FFF2-40B4-BE49-F238E27FC236}">
                    <a16:creationId xmlns:a16="http://schemas.microsoft.com/office/drawing/2014/main" id="{D6E9D845-EF74-0430-679B-BB3614D0B8F3}"/>
                  </a:ext>
                </a:extLst>
              </p:cNvPr>
              <p:cNvSpPr/>
              <p:nvPr/>
            </p:nvSpPr>
            <p:spPr>
              <a:xfrm>
                <a:off x="2520713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3451" name="Gruppo 3450">
            <a:extLst>
              <a:ext uri="{FF2B5EF4-FFF2-40B4-BE49-F238E27FC236}">
                <a16:creationId xmlns:a16="http://schemas.microsoft.com/office/drawing/2014/main" id="{F97540BC-A5A2-2528-50CD-83B6B2FDF3B3}"/>
              </a:ext>
            </a:extLst>
          </p:cNvPr>
          <p:cNvGrpSpPr/>
          <p:nvPr/>
        </p:nvGrpSpPr>
        <p:grpSpPr>
          <a:xfrm>
            <a:off x="596375" y="3513749"/>
            <a:ext cx="656007" cy="610916"/>
            <a:chOff x="1081385" y="1966812"/>
            <a:chExt cx="1619328" cy="1423400"/>
          </a:xfrm>
          <a:solidFill>
            <a:srgbClr val="FF0000">
              <a:alpha val="50000"/>
            </a:srgbClr>
          </a:solidFill>
        </p:grpSpPr>
        <p:grpSp>
          <p:nvGrpSpPr>
            <p:cNvPr id="3452" name="Gruppo 3451">
              <a:extLst>
                <a:ext uri="{FF2B5EF4-FFF2-40B4-BE49-F238E27FC236}">
                  <a16:creationId xmlns:a16="http://schemas.microsoft.com/office/drawing/2014/main" id="{C4788F8D-727F-C656-34BD-97AC240A2BBE}"/>
                </a:ext>
              </a:extLst>
            </p:cNvPr>
            <p:cNvGrpSpPr/>
            <p:nvPr/>
          </p:nvGrpSpPr>
          <p:grpSpPr>
            <a:xfrm>
              <a:off x="1084881" y="1966812"/>
              <a:ext cx="1615832" cy="181473"/>
              <a:chOff x="1084881" y="1966812"/>
              <a:chExt cx="1615832" cy="181473"/>
            </a:xfrm>
            <a:grpFill/>
          </p:grpSpPr>
          <p:sp>
            <p:nvSpPr>
              <p:cNvPr id="3523" name="Rettangolo 3522">
                <a:extLst>
                  <a:ext uri="{FF2B5EF4-FFF2-40B4-BE49-F238E27FC236}">
                    <a16:creationId xmlns:a16="http://schemas.microsoft.com/office/drawing/2014/main" id="{F681EB8A-698B-AE07-ED33-506E68EFA971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24" name="Rettangolo 3523">
                <a:extLst>
                  <a:ext uri="{FF2B5EF4-FFF2-40B4-BE49-F238E27FC236}">
                    <a16:creationId xmlns:a16="http://schemas.microsoft.com/office/drawing/2014/main" id="{EA2EB96F-81E0-68AC-2339-ED044774F80C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25" name="Rettangolo 3524">
                <a:extLst>
                  <a:ext uri="{FF2B5EF4-FFF2-40B4-BE49-F238E27FC236}">
                    <a16:creationId xmlns:a16="http://schemas.microsoft.com/office/drawing/2014/main" id="{C095FE8B-DE56-A806-9B9C-B3A9403496CD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26" name="Rettangolo 3525">
                <a:extLst>
                  <a:ext uri="{FF2B5EF4-FFF2-40B4-BE49-F238E27FC236}">
                    <a16:creationId xmlns:a16="http://schemas.microsoft.com/office/drawing/2014/main" id="{F7371014-B5A3-6DC5-5BDB-82A7AECEDAC4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27" name="Rettangolo 3526">
                <a:extLst>
                  <a:ext uri="{FF2B5EF4-FFF2-40B4-BE49-F238E27FC236}">
                    <a16:creationId xmlns:a16="http://schemas.microsoft.com/office/drawing/2014/main" id="{3ED7A7F0-38B3-EC7C-C0FF-B6780CD71103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28" name="Rettangolo 3527">
                <a:extLst>
                  <a:ext uri="{FF2B5EF4-FFF2-40B4-BE49-F238E27FC236}">
                    <a16:creationId xmlns:a16="http://schemas.microsoft.com/office/drawing/2014/main" id="{AA982BCE-1CFA-3147-37F1-1B8F0278BA5F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29" name="Rettangolo 3528">
                <a:extLst>
                  <a:ext uri="{FF2B5EF4-FFF2-40B4-BE49-F238E27FC236}">
                    <a16:creationId xmlns:a16="http://schemas.microsoft.com/office/drawing/2014/main" id="{6CAABD09-AB56-0950-062C-80E2632852DB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30" name="Rettangolo 3529">
                <a:extLst>
                  <a:ext uri="{FF2B5EF4-FFF2-40B4-BE49-F238E27FC236}">
                    <a16:creationId xmlns:a16="http://schemas.microsoft.com/office/drawing/2014/main" id="{1D9D23C5-D60D-EDE7-B928-2084A77B8940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31" name="Rettangolo 3530">
                <a:extLst>
                  <a:ext uri="{FF2B5EF4-FFF2-40B4-BE49-F238E27FC236}">
                    <a16:creationId xmlns:a16="http://schemas.microsoft.com/office/drawing/2014/main" id="{7EF79287-FFA8-54D4-14AE-9342F6A4FE3F}"/>
                  </a:ext>
                </a:extLst>
              </p:cNvPr>
              <p:cNvSpPr/>
              <p:nvPr/>
            </p:nvSpPr>
            <p:spPr>
              <a:xfrm>
                <a:off x="2520713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453" name="Gruppo 3452">
              <a:extLst>
                <a:ext uri="{FF2B5EF4-FFF2-40B4-BE49-F238E27FC236}">
                  <a16:creationId xmlns:a16="http://schemas.microsoft.com/office/drawing/2014/main" id="{10FC7C37-28FE-A8CA-BF93-69D14B72CAAA}"/>
                </a:ext>
              </a:extLst>
            </p:cNvPr>
            <p:cNvGrpSpPr/>
            <p:nvPr/>
          </p:nvGrpSpPr>
          <p:grpSpPr>
            <a:xfrm>
              <a:off x="1087484" y="2146748"/>
              <a:ext cx="1606405" cy="181473"/>
              <a:chOff x="1084881" y="1966812"/>
              <a:chExt cx="1606405" cy="181473"/>
            </a:xfrm>
            <a:grpFill/>
          </p:grpSpPr>
          <p:sp>
            <p:nvSpPr>
              <p:cNvPr id="3514" name="Rettangolo 3513">
                <a:extLst>
                  <a:ext uri="{FF2B5EF4-FFF2-40B4-BE49-F238E27FC236}">
                    <a16:creationId xmlns:a16="http://schemas.microsoft.com/office/drawing/2014/main" id="{AE3E1879-F3A6-0870-47F9-818C7FF5495F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15" name="Rettangolo 3514">
                <a:extLst>
                  <a:ext uri="{FF2B5EF4-FFF2-40B4-BE49-F238E27FC236}">
                    <a16:creationId xmlns:a16="http://schemas.microsoft.com/office/drawing/2014/main" id="{2CDD9BF3-5996-4281-A6F8-78D660E0205A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16" name="Rettangolo 3515">
                <a:extLst>
                  <a:ext uri="{FF2B5EF4-FFF2-40B4-BE49-F238E27FC236}">
                    <a16:creationId xmlns:a16="http://schemas.microsoft.com/office/drawing/2014/main" id="{72E76D2F-76E5-A902-6165-52899CCD744F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17" name="Rettangolo 3516">
                <a:extLst>
                  <a:ext uri="{FF2B5EF4-FFF2-40B4-BE49-F238E27FC236}">
                    <a16:creationId xmlns:a16="http://schemas.microsoft.com/office/drawing/2014/main" id="{5016D03B-BB79-687E-B577-AB7533EC9AAF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18" name="Rettangolo 3517">
                <a:extLst>
                  <a:ext uri="{FF2B5EF4-FFF2-40B4-BE49-F238E27FC236}">
                    <a16:creationId xmlns:a16="http://schemas.microsoft.com/office/drawing/2014/main" id="{439622E9-B394-3165-82A3-C5EB80606633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19" name="Rettangolo 3518">
                <a:extLst>
                  <a:ext uri="{FF2B5EF4-FFF2-40B4-BE49-F238E27FC236}">
                    <a16:creationId xmlns:a16="http://schemas.microsoft.com/office/drawing/2014/main" id="{0D9918AD-6594-5B86-FA27-AF3524AB610C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20" name="Rettangolo 3519">
                <a:extLst>
                  <a:ext uri="{FF2B5EF4-FFF2-40B4-BE49-F238E27FC236}">
                    <a16:creationId xmlns:a16="http://schemas.microsoft.com/office/drawing/2014/main" id="{89F728A1-E85F-7D95-68DA-A9DB797EADC2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21" name="Rettangolo 3520">
                <a:extLst>
                  <a:ext uri="{FF2B5EF4-FFF2-40B4-BE49-F238E27FC236}">
                    <a16:creationId xmlns:a16="http://schemas.microsoft.com/office/drawing/2014/main" id="{DE579AF1-2C8F-0B2D-349F-7E50401022F3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22" name="Rettangolo 3521">
                <a:extLst>
                  <a:ext uri="{FF2B5EF4-FFF2-40B4-BE49-F238E27FC236}">
                    <a16:creationId xmlns:a16="http://schemas.microsoft.com/office/drawing/2014/main" id="{2649811B-234C-8658-94CE-599452ECBF42}"/>
                  </a:ext>
                </a:extLst>
              </p:cNvPr>
              <p:cNvSpPr/>
              <p:nvPr/>
            </p:nvSpPr>
            <p:spPr>
              <a:xfrm>
                <a:off x="251128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454" name="Gruppo 3453">
              <a:extLst>
                <a:ext uri="{FF2B5EF4-FFF2-40B4-BE49-F238E27FC236}">
                  <a16:creationId xmlns:a16="http://schemas.microsoft.com/office/drawing/2014/main" id="{087EB616-21C5-851E-7D77-4D6D709DD804}"/>
                </a:ext>
              </a:extLst>
            </p:cNvPr>
            <p:cNvGrpSpPr/>
            <p:nvPr/>
          </p:nvGrpSpPr>
          <p:grpSpPr>
            <a:xfrm>
              <a:off x="1086240" y="2320367"/>
              <a:ext cx="1606405" cy="181473"/>
              <a:chOff x="1084881" y="1966812"/>
              <a:chExt cx="1606405" cy="181473"/>
            </a:xfrm>
            <a:grpFill/>
          </p:grpSpPr>
          <p:sp>
            <p:nvSpPr>
              <p:cNvPr id="3505" name="Rettangolo 3504">
                <a:extLst>
                  <a:ext uri="{FF2B5EF4-FFF2-40B4-BE49-F238E27FC236}">
                    <a16:creationId xmlns:a16="http://schemas.microsoft.com/office/drawing/2014/main" id="{614B6935-FBC9-8390-5451-DA3760591FFD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06" name="Rettangolo 3505">
                <a:extLst>
                  <a:ext uri="{FF2B5EF4-FFF2-40B4-BE49-F238E27FC236}">
                    <a16:creationId xmlns:a16="http://schemas.microsoft.com/office/drawing/2014/main" id="{9F1E32A0-D120-7305-4FC4-6666522B6898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07" name="Rettangolo 3506">
                <a:extLst>
                  <a:ext uri="{FF2B5EF4-FFF2-40B4-BE49-F238E27FC236}">
                    <a16:creationId xmlns:a16="http://schemas.microsoft.com/office/drawing/2014/main" id="{537226C6-DA5F-7094-7138-EC3D37264DCA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08" name="Rettangolo 3507">
                <a:extLst>
                  <a:ext uri="{FF2B5EF4-FFF2-40B4-BE49-F238E27FC236}">
                    <a16:creationId xmlns:a16="http://schemas.microsoft.com/office/drawing/2014/main" id="{64D33C5F-3B62-85A1-50C7-0911515DDF04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09" name="Rettangolo 3508">
                <a:extLst>
                  <a:ext uri="{FF2B5EF4-FFF2-40B4-BE49-F238E27FC236}">
                    <a16:creationId xmlns:a16="http://schemas.microsoft.com/office/drawing/2014/main" id="{A79CE6E2-D1CC-6DF9-A7C3-18182A488C8F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10" name="Rettangolo 3509">
                <a:extLst>
                  <a:ext uri="{FF2B5EF4-FFF2-40B4-BE49-F238E27FC236}">
                    <a16:creationId xmlns:a16="http://schemas.microsoft.com/office/drawing/2014/main" id="{AFD726F1-5E91-93EC-F9A8-DC69D4A97E3D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11" name="Rettangolo 3510">
                <a:extLst>
                  <a:ext uri="{FF2B5EF4-FFF2-40B4-BE49-F238E27FC236}">
                    <a16:creationId xmlns:a16="http://schemas.microsoft.com/office/drawing/2014/main" id="{9B120AF9-98DD-F39E-CA21-1A6B430357A0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12" name="Rettangolo 3511">
                <a:extLst>
                  <a:ext uri="{FF2B5EF4-FFF2-40B4-BE49-F238E27FC236}">
                    <a16:creationId xmlns:a16="http://schemas.microsoft.com/office/drawing/2014/main" id="{94DF602B-44C6-F42B-E950-A8FB41D68D0E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13" name="Rettangolo 3512">
                <a:extLst>
                  <a:ext uri="{FF2B5EF4-FFF2-40B4-BE49-F238E27FC236}">
                    <a16:creationId xmlns:a16="http://schemas.microsoft.com/office/drawing/2014/main" id="{73A62900-671F-DA7A-17B3-F4ACFFF770FB}"/>
                  </a:ext>
                </a:extLst>
              </p:cNvPr>
              <p:cNvSpPr/>
              <p:nvPr/>
            </p:nvSpPr>
            <p:spPr>
              <a:xfrm>
                <a:off x="251128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455" name="Gruppo 3454">
              <a:extLst>
                <a:ext uri="{FF2B5EF4-FFF2-40B4-BE49-F238E27FC236}">
                  <a16:creationId xmlns:a16="http://schemas.microsoft.com/office/drawing/2014/main" id="{2004BD67-47FD-6658-434B-A0DD8C3B059E}"/>
                </a:ext>
              </a:extLst>
            </p:cNvPr>
            <p:cNvGrpSpPr/>
            <p:nvPr/>
          </p:nvGrpSpPr>
          <p:grpSpPr>
            <a:xfrm>
              <a:off x="1081385" y="2490976"/>
              <a:ext cx="1615832" cy="181473"/>
              <a:chOff x="1084881" y="1966812"/>
              <a:chExt cx="1615832" cy="181473"/>
            </a:xfrm>
            <a:grpFill/>
          </p:grpSpPr>
          <p:sp>
            <p:nvSpPr>
              <p:cNvPr id="3496" name="Rettangolo 3495">
                <a:extLst>
                  <a:ext uri="{FF2B5EF4-FFF2-40B4-BE49-F238E27FC236}">
                    <a16:creationId xmlns:a16="http://schemas.microsoft.com/office/drawing/2014/main" id="{EF56774E-544E-8AB2-7728-C90F9C141908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97" name="Rettangolo 3496">
                <a:extLst>
                  <a:ext uri="{FF2B5EF4-FFF2-40B4-BE49-F238E27FC236}">
                    <a16:creationId xmlns:a16="http://schemas.microsoft.com/office/drawing/2014/main" id="{2D81F9B2-39B9-8DCB-B1AA-89DBE77EB9CD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3498" name="Rettangolo 3497">
                <a:extLst>
                  <a:ext uri="{FF2B5EF4-FFF2-40B4-BE49-F238E27FC236}">
                    <a16:creationId xmlns:a16="http://schemas.microsoft.com/office/drawing/2014/main" id="{0BDECC89-36DF-C3DA-FBD6-AD176DBA2371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99" name="Rettangolo 3498">
                <a:extLst>
                  <a:ext uri="{FF2B5EF4-FFF2-40B4-BE49-F238E27FC236}">
                    <a16:creationId xmlns:a16="http://schemas.microsoft.com/office/drawing/2014/main" id="{FAAA8EC8-1A17-D8EE-035C-F196A6C70A28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00" name="Rettangolo 3499">
                <a:extLst>
                  <a:ext uri="{FF2B5EF4-FFF2-40B4-BE49-F238E27FC236}">
                    <a16:creationId xmlns:a16="http://schemas.microsoft.com/office/drawing/2014/main" id="{762E823A-9134-822F-276E-60B7E86F3AF0}"/>
                  </a:ext>
                </a:extLst>
              </p:cNvPr>
              <p:cNvSpPr/>
              <p:nvPr/>
            </p:nvSpPr>
            <p:spPr>
              <a:xfrm>
                <a:off x="180652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01" name="Rettangolo 3500">
                <a:extLst>
                  <a:ext uri="{FF2B5EF4-FFF2-40B4-BE49-F238E27FC236}">
                    <a16:creationId xmlns:a16="http://schemas.microsoft.com/office/drawing/2014/main" id="{935210A9-1722-C198-0BCD-B4D107542FFD}"/>
                  </a:ext>
                </a:extLst>
              </p:cNvPr>
              <p:cNvSpPr/>
              <p:nvPr/>
            </p:nvSpPr>
            <p:spPr>
              <a:xfrm>
                <a:off x="2160205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02" name="Rettangolo 3501">
                <a:extLst>
                  <a:ext uri="{FF2B5EF4-FFF2-40B4-BE49-F238E27FC236}">
                    <a16:creationId xmlns:a16="http://schemas.microsoft.com/office/drawing/2014/main" id="{394E8D0D-45EB-4DB5-AA46-B419F872295A}"/>
                  </a:ext>
                </a:extLst>
              </p:cNvPr>
              <p:cNvSpPr/>
              <p:nvPr/>
            </p:nvSpPr>
            <p:spPr>
              <a:xfrm>
                <a:off x="2342685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03" name="Rettangolo 3502">
                <a:extLst>
                  <a:ext uri="{FF2B5EF4-FFF2-40B4-BE49-F238E27FC236}">
                    <a16:creationId xmlns:a16="http://schemas.microsoft.com/office/drawing/2014/main" id="{657EA835-2771-DE0C-3BC1-B2FB55681462}"/>
                  </a:ext>
                </a:extLst>
              </p:cNvPr>
              <p:cNvSpPr/>
              <p:nvPr/>
            </p:nvSpPr>
            <p:spPr>
              <a:xfrm>
                <a:off x="2520713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04" name="Rettangolo 3503">
                <a:extLst>
                  <a:ext uri="{FF2B5EF4-FFF2-40B4-BE49-F238E27FC236}">
                    <a16:creationId xmlns:a16="http://schemas.microsoft.com/office/drawing/2014/main" id="{35250897-790A-7B8C-24E8-B5943A6D082E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grpSp>
          <p:nvGrpSpPr>
            <p:cNvPr id="3456" name="Gruppo 3455">
              <a:extLst>
                <a:ext uri="{FF2B5EF4-FFF2-40B4-BE49-F238E27FC236}">
                  <a16:creationId xmlns:a16="http://schemas.microsoft.com/office/drawing/2014/main" id="{FDEE8133-481F-9510-B44D-78244701DE8A}"/>
                </a:ext>
              </a:extLst>
            </p:cNvPr>
            <p:cNvGrpSpPr/>
            <p:nvPr/>
          </p:nvGrpSpPr>
          <p:grpSpPr>
            <a:xfrm>
              <a:off x="1081385" y="2662297"/>
              <a:ext cx="1615832" cy="190116"/>
              <a:chOff x="1084881" y="1958169"/>
              <a:chExt cx="1615832" cy="190116"/>
            </a:xfrm>
            <a:grpFill/>
          </p:grpSpPr>
          <p:sp>
            <p:nvSpPr>
              <p:cNvPr id="3487" name="Rettangolo 3486">
                <a:extLst>
                  <a:ext uri="{FF2B5EF4-FFF2-40B4-BE49-F238E27FC236}">
                    <a16:creationId xmlns:a16="http://schemas.microsoft.com/office/drawing/2014/main" id="{625672BF-A0C4-95AE-51C1-8E758FFED14C}"/>
                  </a:ext>
                </a:extLst>
              </p:cNvPr>
              <p:cNvSpPr/>
              <p:nvPr/>
            </p:nvSpPr>
            <p:spPr>
              <a:xfrm>
                <a:off x="1084881" y="1964799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88" name="Rettangolo 3487">
                <a:extLst>
                  <a:ext uri="{FF2B5EF4-FFF2-40B4-BE49-F238E27FC236}">
                    <a16:creationId xmlns:a16="http://schemas.microsoft.com/office/drawing/2014/main" id="{5FCB1A1C-F39D-6DCB-47B3-BF8816A38FB1}"/>
                  </a:ext>
                </a:extLst>
              </p:cNvPr>
              <p:cNvSpPr/>
              <p:nvPr/>
            </p:nvSpPr>
            <p:spPr>
              <a:xfrm>
                <a:off x="1264881" y="1964799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3489" name="Rettangolo 3488">
                <a:extLst>
                  <a:ext uri="{FF2B5EF4-FFF2-40B4-BE49-F238E27FC236}">
                    <a16:creationId xmlns:a16="http://schemas.microsoft.com/office/drawing/2014/main" id="{9B832E24-7729-6E51-FC26-0EAE2EF9091D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90" name="Rettangolo 3489">
                <a:extLst>
                  <a:ext uri="{FF2B5EF4-FFF2-40B4-BE49-F238E27FC236}">
                    <a16:creationId xmlns:a16="http://schemas.microsoft.com/office/drawing/2014/main" id="{31A43B0A-4160-253B-DA47-EE28E4B56CD0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91" name="Rettangolo 3490">
                <a:extLst>
                  <a:ext uri="{FF2B5EF4-FFF2-40B4-BE49-F238E27FC236}">
                    <a16:creationId xmlns:a16="http://schemas.microsoft.com/office/drawing/2014/main" id="{B023175C-A71D-A0AB-2238-7C899AB16318}"/>
                  </a:ext>
                </a:extLst>
              </p:cNvPr>
              <p:cNvSpPr/>
              <p:nvPr/>
            </p:nvSpPr>
            <p:spPr>
              <a:xfrm>
                <a:off x="180652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3492" name="Rettangolo 3491">
                <a:extLst>
                  <a:ext uri="{FF2B5EF4-FFF2-40B4-BE49-F238E27FC236}">
                    <a16:creationId xmlns:a16="http://schemas.microsoft.com/office/drawing/2014/main" id="{7FBB93D6-F176-C814-E696-1FB089D8F278}"/>
                  </a:ext>
                </a:extLst>
              </p:cNvPr>
              <p:cNvSpPr/>
              <p:nvPr/>
            </p:nvSpPr>
            <p:spPr>
              <a:xfrm>
                <a:off x="1978744" y="1958169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3493" name="Rettangolo 3492">
                <a:extLst>
                  <a:ext uri="{FF2B5EF4-FFF2-40B4-BE49-F238E27FC236}">
                    <a16:creationId xmlns:a16="http://schemas.microsoft.com/office/drawing/2014/main" id="{028FF56B-31CC-26AE-195B-1390CC7F3D19}"/>
                  </a:ext>
                </a:extLst>
              </p:cNvPr>
              <p:cNvSpPr/>
              <p:nvPr/>
            </p:nvSpPr>
            <p:spPr>
              <a:xfrm>
                <a:off x="2160205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3494" name="Rettangolo 3493">
                <a:extLst>
                  <a:ext uri="{FF2B5EF4-FFF2-40B4-BE49-F238E27FC236}">
                    <a16:creationId xmlns:a16="http://schemas.microsoft.com/office/drawing/2014/main" id="{A406FE8B-384C-A74B-6DE6-94136E1DE11E}"/>
                  </a:ext>
                </a:extLst>
              </p:cNvPr>
              <p:cNvSpPr/>
              <p:nvPr/>
            </p:nvSpPr>
            <p:spPr>
              <a:xfrm>
                <a:off x="2342685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95" name="Rettangolo 3494">
                <a:extLst>
                  <a:ext uri="{FF2B5EF4-FFF2-40B4-BE49-F238E27FC236}">
                    <a16:creationId xmlns:a16="http://schemas.microsoft.com/office/drawing/2014/main" id="{762F91DB-231F-B304-A6BE-C3CEB5159F4C}"/>
                  </a:ext>
                </a:extLst>
              </p:cNvPr>
              <p:cNvSpPr/>
              <p:nvPr/>
            </p:nvSpPr>
            <p:spPr>
              <a:xfrm>
                <a:off x="2520713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457" name="Gruppo 3456">
              <a:extLst>
                <a:ext uri="{FF2B5EF4-FFF2-40B4-BE49-F238E27FC236}">
                  <a16:creationId xmlns:a16="http://schemas.microsoft.com/office/drawing/2014/main" id="{C84AAE3D-A128-8C0F-A821-8190F52FF751}"/>
                </a:ext>
              </a:extLst>
            </p:cNvPr>
            <p:cNvGrpSpPr/>
            <p:nvPr/>
          </p:nvGrpSpPr>
          <p:grpSpPr>
            <a:xfrm>
              <a:off x="1086240" y="2850594"/>
              <a:ext cx="1606405" cy="181473"/>
              <a:chOff x="1084881" y="1966812"/>
              <a:chExt cx="1606405" cy="181473"/>
            </a:xfrm>
            <a:grpFill/>
          </p:grpSpPr>
          <p:sp>
            <p:nvSpPr>
              <p:cNvPr id="3478" name="Rettangolo 3477">
                <a:extLst>
                  <a:ext uri="{FF2B5EF4-FFF2-40B4-BE49-F238E27FC236}">
                    <a16:creationId xmlns:a16="http://schemas.microsoft.com/office/drawing/2014/main" id="{AF839D86-41CE-5054-1722-A2A1E095CBF6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79" name="Rettangolo 3478">
                <a:extLst>
                  <a:ext uri="{FF2B5EF4-FFF2-40B4-BE49-F238E27FC236}">
                    <a16:creationId xmlns:a16="http://schemas.microsoft.com/office/drawing/2014/main" id="{DA4793F0-ACA9-207A-7467-5AE552E9A724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80" name="Rettangolo 3479">
                <a:extLst>
                  <a:ext uri="{FF2B5EF4-FFF2-40B4-BE49-F238E27FC236}">
                    <a16:creationId xmlns:a16="http://schemas.microsoft.com/office/drawing/2014/main" id="{BBF439A0-FA30-B9CF-F2DD-302CEFEF75A1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81" name="Rettangolo 3480">
                <a:extLst>
                  <a:ext uri="{FF2B5EF4-FFF2-40B4-BE49-F238E27FC236}">
                    <a16:creationId xmlns:a16="http://schemas.microsoft.com/office/drawing/2014/main" id="{A82DFDCD-7F58-2854-77C6-F889AC561E51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82" name="Rettangolo 3481">
                <a:extLst>
                  <a:ext uri="{FF2B5EF4-FFF2-40B4-BE49-F238E27FC236}">
                    <a16:creationId xmlns:a16="http://schemas.microsoft.com/office/drawing/2014/main" id="{003901E2-8A30-9D50-A97B-FA2CE2A1BC8C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83" name="Rettangolo 3482">
                <a:extLst>
                  <a:ext uri="{FF2B5EF4-FFF2-40B4-BE49-F238E27FC236}">
                    <a16:creationId xmlns:a16="http://schemas.microsoft.com/office/drawing/2014/main" id="{C9DC6802-039B-F245-6C3B-E00FA7A6B9B3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84" name="Rettangolo 3483">
                <a:extLst>
                  <a:ext uri="{FF2B5EF4-FFF2-40B4-BE49-F238E27FC236}">
                    <a16:creationId xmlns:a16="http://schemas.microsoft.com/office/drawing/2014/main" id="{3DBA4EBD-8870-0272-B000-BF1EBC702DAB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85" name="Rettangolo 3484">
                <a:extLst>
                  <a:ext uri="{FF2B5EF4-FFF2-40B4-BE49-F238E27FC236}">
                    <a16:creationId xmlns:a16="http://schemas.microsoft.com/office/drawing/2014/main" id="{1018B2E4-4B48-2047-AAED-EF74F38A1131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86" name="Rettangolo 3485">
                <a:extLst>
                  <a:ext uri="{FF2B5EF4-FFF2-40B4-BE49-F238E27FC236}">
                    <a16:creationId xmlns:a16="http://schemas.microsoft.com/office/drawing/2014/main" id="{AB368453-8547-1097-EFEC-FD711D2746D1}"/>
                  </a:ext>
                </a:extLst>
              </p:cNvPr>
              <p:cNvSpPr/>
              <p:nvPr/>
            </p:nvSpPr>
            <p:spPr>
              <a:xfrm>
                <a:off x="251128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grpSp>
          <p:nvGrpSpPr>
            <p:cNvPr id="3458" name="Gruppo 3457">
              <a:extLst>
                <a:ext uri="{FF2B5EF4-FFF2-40B4-BE49-F238E27FC236}">
                  <a16:creationId xmlns:a16="http://schemas.microsoft.com/office/drawing/2014/main" id="{E36EDD1B-2AA8-8686-CF9F-44FB9F6D350E}"/>
                </a:ext>
              </a:extLst>
            </p:cNvPr>
            <p:cNvGrpSpPr/>
            <p:nvPr/>
          </p:nvGrpSpPr>
          <p:grpSpPr>
            <a:xfrm>
              <a:off x="1081385" y="3208739"/>
              <a:ext cx="1609511" cy="181473"/>
              <a:chOff x="1084881" y="1966812"/>
              <a:chExt cx="1609511" cy="181473"/>
            </a:xfrm>
            <a:grpFill/>
          </p:grpSpPr>
          <p:sp>
            <p:nvSpPr>
              <p:cNvPr id="3469" name="Rettangolo 3468">
                <a:extLst>
                  <a:ext uri="{FF2B5EF4-FFF2-40B4-BE49-F238E27FC236}">
                    <a16:creationId xmlns:a16="http://schemas.microsoft.com/office/drawing/2014/main" id="{9F46DA62-A6E2-0DA4-EE63-F36DAD7B6131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70" name="Rettangolo 3469">
                <a:extLst>
                  <a:ext uri="{FF2B5EF4-FFF2-40B4-BE49-F238E27FC236}">
                    <a16:creationId xmlns:a16="http://schemas.microsoft.com/office/drawing/2014/main" id="{ED5605F7-A118-20BE-C3A3-BF2B16753A17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71" name="Rettangolo 3470">
                <a:extLst>
                  <a:ext uri="{FF2B5EF4-FFF2-40B4-BE49-F238E27FC236}">
                    <a16:creationId xmlns:a16="http://schemas.microsoft.com/office/drawing/2014/main" id="{A1C8C00B-13BE-7614-B43D-F33FB43B372E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72" name="Rettangolo 3471">
                <a:extLst>
                  <a:ext uri="{FF2B5EF4-FFF2-40B4-BE49-F238E27FC236}">
                    <a16:creationId xmlns:a16="http://schemas.microsoft.com/office/drawing/2014/main" id="{8055B2B0-11D6-6AA0-9368-201C7130D8B9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73" name="Rettangolo 3472">
                <a:extLst>
                  <a:ext uri="{FF2B5EF4-FFF2-40B4-BE49-F238E27FC236}">
                    <a16:creationId xmlns:a16="http://schemas.microsoft.com/office/drawing/2014/main" id="{3E0CFB00-E2FD-ACF5-7DF5-99790FAF61C0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74" name="Rettangolo 3473">
                <a:extLst>
                  <a:ext uri="{FF2B5EF4-FFF2-40B4-BE49-F238E27FC236}">
                    <a16:creationId xmlns:a16="http://schemas.microsoft.com/office/drawing/2014/main" id="{744685DC-7C0A-04B2-B9CB-DEC46E5BE21F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75" name="Rettangolo 3474">
                <a:extLst>
                  <a:ext uri="{FF2B5EF4-FFF2-40B4-BE49-F238E27FC236}">
                    <a16:creationId xmlns:a16="http://schemas.microsoft.com/office/drawing/2014/main" id="{CA1DED49-6BD6-A215-9D15-DC558B05E31A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76" name="Rettangolo 3475">
                <a:extLst>
                  <a:ext uri="{FF2B5EF4-FFF2-40B4-BE49-F238E27FC236}">
                    <a16:creationId xmlns:a16="http://schemas.microsoft.com/office/drawing/2014/main" id="{B81004D2-8EC3-2BDD-520E-873226F4AEE8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77" name="Rettangolo 3476">
                <a:extLst>
                  <a:ext uri="{FF2B5EF4-FFF2-40B4-BE49-F238E27FC236}">
                    <a16:creationId xmlns:a16="http://schemas.microsoft.com/office/drawing/2014/main" id="{54186BFF-E96F-28ED-EC9E-9F57857D515F}"/>
                  </a:ext>
                </a:extLst>
              </p:cNvPr>
              <p:cNvSpPr/>
              <p:nvPr/>
            </p:nvSpPr>
            <p:spPr>
              <a:xfrm>
                <a:off x="2514392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grpSp>
          <p:nvGrpSpPr>
            <p:cNvPr id="3459" name="Gruppo 3458">
              <a:extLst>
                <a:ext uri="{FF2B5EF4-FFF2-40B4-BE49-F238E27FC236}">
                  <a16:creationId xmlns:a16="http://schemas.microsoft.com/office/drawing/2014/main" id="{3E2C270C-1B97-C4D6-4B5A-463F3DF34AD6}"/>
                </a:ext>
              </a:extLst>
            </p:cNvPr>
            <p:cNvGrpSpPr/>
            <p:nvPr/>
          </p:nvGrpSpPr>
          <p:grpSpPr>
            <a:xfrm>
              <a:off x="1084881" y="3038202"/>
              <a:ext cx="1609511" cy="181473"/>
              <a:chOff x="1084881" y="1966812"/>
              <a:chExt cx="1609511" cy="181473"/>
            </a:xfrm>
            <a:grpFill/>
          </p:grpSpPr>
          <p:sp>
            <p:nvSpPr>
              <p:cNvPr id="3460" name="Rettangolo 3459">
                <a:extLst>
                  <a:ext uri="{FF2B5EF4-FFF2-40B4-BE49-F238E27FC236}">
                    <a16:creationId xmlns:a16="http://schemas.microsoft.com/office/drawing/2014/main" id="{83D4389B-66BD-3952-3649-789713FCDAF6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61" name="Rettangolo 3460">
                <a:extLst>
                  <a:ext uri="{FF2B5EF4-FFF2-40B4-BE49-F238E27FC236}">
                    <a16:creationId xmlns:a16="http://schemas.microsoft.com/office/drawing/2014/main" id="{1055FE91-B08B-2EA3-1D89-0B6D82B1C7CD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62" name="Rettangolo 3461">
                <a:extLst>
                  <a:ext uri="{FF2B5EF4-FFF2-40B4-BE49-F238E27FC236}">
                    <a16:creationId xmlns:a16="http://schemas.microsoft.com/office/drawing/2014/main" id="{15E941AE-4BED-6631-A7CB-FA832DACD44F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63" name="Rettangolo 3462">
                <a:extLst>
                  <a:ext uri="{FF2B5EF4-FFF2-40B4-BE49-F238E27FC236}">
                    <a16:creationId xmlns:a16="http://schemas.microsoft.com/office/drawing/2014/main" id="{D3478967-BEB6-D29F-DB45-8DD09720DE92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64" name="Rettangolo 3463">
                <a:extLst>
                  <a:ext uri="{FF2B5EF4-FFF2-40B4-BE49-F238E27FC236}">
                    <a16:creationId xmlns:a16="http://schemas.microsoft.com/office/drawing/2014/main" id="{47E9CBB1-3F15-7AE4-EEBE-85F8DE526C9F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65" name="Rettangolo 3464">
                <a:extLst>
                  <a:ext uri="{FF2B5EF4-FFF2-40B4-BE49-F238E27FC236}">
                    <a16:creationId xmlns:a16="http://schemas.microsoft.com/office/drawing/2014/main" id="{AF1D2E65-9FAB-FE16-2F1E-5E71001A7353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66" name="Rettangolo 3465">
                <a:extLst>
                  <a:ext uri="{FF2B5EF4-FFF2-40B4-BE49-F238E27FC236}">
                    <a16:creationId xmlns:a16="http://schemas.microsoft.com/office/drawing/2014/main" id="{DF7A97FC-F940-CCF2-D2F2-DFEB3C268E3B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67" name="Rettangolo 3466">
                <a:extLst>
                  <a:ext uri="{FF2B5EF4-FFF2-40B4-BE49-F238E27FC236}">
                    <a16:creationId xmlns:a16="http://schemas.microsoft.com/office/drawing/2014/main" id="{7C6CAB7B-E5D6-B08E-3F58-52CF620D0C22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68" name="Rettangolo 3467">
                <a:extLst>
                  <a:ext uri="{FF2B5EF4-FFF2-40B4-BE49-F238E27FC236}">
                    <a16:creationId xmlns:a16="http://schemas.microsoft.com/office/drawing/2014/main" id="{B5CDB58C-F965-0206-3A8B-6AFC9A7AA2E9}"/>
                  </a:ext>
                </a:extLst>
              </p:cNvPr>
              <p:cNvSpPr/>
              <p:nvPr/>
            </p:nvSpPr>
            <p:spPr>
              <a:xfrm>
                <a:off x="2514392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</p:grpSp>
      <p:grpSp>
        <p:nvGrpSpPr>
          <p:cNvPr id="3532" name="Gruppo 3531">
            <a:extLst>
              <a:ext uri="{FF2B5EF4-FFF2-40B4-BE49-F238E27FC236}">
                <a16:creationId xmlns:a16="http://schemas.microsoft.com/office/drawing/2014/main" id="{0BBC75A5-8037-BB34-B25E-3BF326E521A1}"/>
              </a:ext>
            </a:extLst>
          </p:cNvPr>
          <p:cNvGrpSpPr/>
          <p:nvPr/>
        </p:nvGrpSpPr>
        <p:grpSpPr>
          <a:xfrm>
            <a:off x="1367859" y="1924852"/>
            <a:ext cx="1565439" cy="1533456"/>
            <a:chOff x="1081385" y="1966812"/>
            <a:chExt cx="1619328" cy="1423400"/>
          </a:xfrm>
          <a:solidFill>
            <a:srgbClr val="002060">
              <a:alpha val="50000"/>
            </a:srgbClr>
          </a:solidFill>
        </p:grpSpPr>
        <p:grpSp>
          <p:nvGrpSpPr>
            <p:cNvPr id="3533" name="Gruppo 3532">
              <a:extLst>
                <a:ext uri="{FF2B5EF4-FFF2-40B4-BE49-F238E27FC236}">
                  <a16:creationId xmlns:a16="http://schemas.microsoft.com/office/drawing/2014/main" id="{E04F8721-5A5B-D097-C6BE-65207D5EE03C}"/>
                </a:ext>
              </a:extLst>
            </p:cNvPr>
            <p:cNvGrpSpPr/>
            <p:nvPr/>
          </p:nvGrpSpPr>
          <p:grpSpPr>
            <a:xfrm>
              <a:off x="1084881" y="1966812"/>
              <a:ext cx="1615832" cy="181473"/>
              <a:chOff x="1084881" y="1966812"/>
              <a:chExt cx="1615832" cy="181473"/>
            </a:xfrm>
            <a:grpFill/>
          </p:grpSpPr>
          <p:sp>
            <p:nvSpPr>
              <p:cNvPr id="3604" name="Rettangolo 3603">
                <a:extLst>
                  <a:ext uri="{FF2B5EF4-FFF2-40B4-BE49-F238E27FC236}">
                    <a16:creationId xmlns:a16="http://schemas.microsoft.com/office/drawing/2014/main" id="{20DBC115-B4DB-9009-8C97-11C665A8B256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05" name="Rettangolo 3604">
                <a:extLst>
                  <a:ext uri="{FF2B5EF4-FFF2-40B4-BE49-F238E27FC236}">
                    <a16:creationId xmlns:a16="http://schemas.microsoft.com/office/drawing/2014/main" id="{B6DC5475-6D0E-405E-3FDF-CD67C71C8EA7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06" name="Rettangolo 3605">
                <a:extLst>
                  <a:ext uri="{FF2B5EF4-FFF2-40B4-BE49-F238E27FC236}">
                    <a16:creationId xmlns:a16="http://schemas.microsoft.com/office/drawing/2014/main" id="{FDFD498F-AD18-A6A8-0B6E-F6645A9F7E8F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07" name="Rettangolo 3606">
                <a:extLst>
                  <a:ext uri="{FF2B5EF4-FFF2-40B4-BE49-F238E27FC236}">
                    <a16:creationId xmlns:a16="http://schemas.microsoft.com/office/drawing/2014/main" id="{04AFF06C-C7CC-DD3C-7C76-EAB2C24020CD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08" name="Rettangolo 3607">
                <a:extLst>
                  <a:ext uri="{FF2B5EF4-FFF2-40B4-BE49-F238E27FC236}">
                    <a16:creationId xmlns:a16="http://schemas.microsoft.com/office/drawing/2014/main" id="{103B2B6C-3487-F223-3530-B13C80565782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09" name="Rettangolo 3608">
                <a:extLst>
                  <a:ext uri="{FF2B5EF4-FFF2-40B4-BE49-F238E27FC236}">
                    <a16:creationId xmlns:a16="http://schemas.microsoft.com/office/drawing/2014/main" id="{EE87C100-55C1-3C00-9902-11ACB3AD0F3F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10" name="Rettangolo 3609">
                <a:extLst>
                  <a:ext uri="{FF2B5EF4-FFF2-40B4-BE49-F238E27FC236}">
                    <a16:creationId xmlns:a16="http://schemas.microsoft.com/office/drawing/2014/main" id="{74F89E50-8849-E0CB-351F-EE8B250EA3EC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11" name="Rettangolo 3610">
                <a:extLst>
                  <a:ext uri="{FF2B5EF4-FFF2-40B4-BE49-F238E27FC236}">
                    <a16:creationId xmlns:a16="http://schemas.microsoft.com/office/drawing/2014/main" id="{C7925C71-A262-9E65-B260-606644C5833E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12" name="Rettangolo 3611">
                <a:extLst>
                  <a:ext uri="{FF2B5EF4-FFF2-40B4-BE49-F238E27FC236}">
                    <a16:creationId xmlns:a16="http://schemas.microsoft.com/office/drawing/2014/main" id="{098B171C-6A5B-70DA-BEF3-15580E692CAD}"/>
                  </a:ext>
                </a:extLst>
              </p:cNvPr>
              <p:cNvSpPr/>
              <p:nvPr/>
            </p:nvSpPr>
            <p:spPr>
              <a:xfrm>
                <a:off x="2520713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534" name="Gruppo 3533">
              <a:extLst>
                <a:ext uri="{FF2B5EF4-FFF2-40B4-BE49-F238E27FC236}">
                  <a16:creationId xmlns:a16="http://schemas.microsoft.com/office/drawing/2014/main" id="{736FBD7D-13FB-E255-C41D-83D06E014D14}"/>
                </a:ext>
              </a:extLst>
            </p:cNvPr>
            <p:cNvGrpSpPr/>
            <p:nvPr/>
          </p:nvGrpSpPr>
          <p:grpSpPr>
            <a:xfrm>
              <a:off x="1087484" y="2146748"/>
              <a:ext cx="1606405" cy="181473"/>
              <a:chOff x="1084881" y="1966812"/>
              <a:chExt cx="1606405" cy="181473"/>
            </a:xfrm>
            <a:grpFill/>
          </p:grpSpPr>
          <p:sp>
            <p:nvSpPr>
              <p:cNvPr id="3595" name="Rettangolo 3594">
                <a:extLst>
                  <a:ext uri="{FF2B5EF4-FFF2-40B4-BE49-F238E27FC236}">
                    <a16:creationId xmlns:a16="http://schemas.microsoft.com/office/drawing/2014/main" id="{A1F475F3-70B7-E2C1-F1C2-0F079D62FD65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96" name="Rettangolo 3595">
                <a:extLst>
                  <a:ext uri="{FF2B5EF4-FFF2-40B4-BE49-F238E27FC236}">
                    <a16:creationId xmlns:a16="http://schemas.microsoft.com/office/drawing/2014/main" id="{1F5A40AD-EAC6-71D6-8D43-49DBE10E4C51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97" name="Rettangolo 3596">
                <a:extLst>
                  <a:ext uri="{FF2B5EF4-FFF2-40B4-BE49-F238E27FC236}">
                    <a16:creationId xmlns:a16="http://schemas.microsoft.com/office/drawing/2014/main" id="{335FD5C8-2589-40D3-6351-337D34C22D36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3598" name="Rettangolo 3597">
                <a:extLst>
                  <a:ext uri="{FF2B5EF4-FFF2-40B4-BE49-F238E27FC236}">
                    <a16:creationId xmlns:a16="http://schemas.microsoft.com/office/drawing/2014/main" id="{E478C539-E8B5-650A-5BB4-C5AE18F8AB3E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99" name="Rettangolo 3598">
                <a:extLst>
                  <a:ext uri="{FF2B5EF4-FFF2-40B4-BE49-F238E27FC236}">
                    <a16:creationId xmlns:a16="http://schemas.microsoft.com/office/drawing/2014/main" id="{0ED2423C-418B-DF14-45E0-2D456058FB97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00" name="Rettangolo 3599">
                <a:extLst>
                  <a:ext uri="{FF2B5EF4-FFF2-40B4-BE49-F238E27FC236}">
                    <a16:creationId xmlns:a16="http://schemas.microsoft.com/office/drawing/2014/main" id="{80583B41-899C-64B4-D789-A3FB036755A7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01" name="Rettangolo 3600">
                <a:extLst>
                  <a:ext uri="{FF2B5EF4-FFF2-40B4-BE49-F238E27FC236}">
                    <a16:creationId xmlns:a16="http://schemas.microsoft.com/office/drawing/2014/main" id="{B2AFD41B-BA4B-3253-0DA8-A47B99DBF907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02" name="Rettangolo 3601">
                <a:extLst>
                  <a:ext uri="{FF2B5EF4-FFF2-40B4-BE49-F238E27FC236}">
                    <a16:creationId xmlns:a16="http://schemas.microsoft.com/office/drawing/2014/main" id="{C4BF635D-1FBB-2DA6-9EEE-0F83F255A90F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03" name="Rettangolo 3602">
                <a:extLst>
                  <a:ext uri="{FF2B5EF4-FFF2-40B4-BE49-F238E27FC236}">
                    <a16:creationId xmlns:a16="http://schemas.microsoft.com/office/drawing/2014/main" id="{313435A9-176E-A25F-7E60-8C571E60C36E}"/>
                  </a:ext>
                </a:extLst>
              </p:cNvPr>
              <p:cNvSpPr/>
              <p:nvPr/>
            </p:nvSpPr>
            <p:spPr>
              <a:xfrm>
                <a:off x="251128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535" name="Gruppo 3534">
              <a:extLst>
                <a:ext uri="{FF2B5EF4-FFF2-40B4-BE49-F238E27FC236}">
                  <a16:creationId xmlns:a16="http://schemas.microsoft.com/office/drawing/2014/main" id="{5700C604-C3C4-6853-A5B5-C2640629ECAF}"/>
                </a:ext>
              </a:extLst>
            </p:cNvPr>
            <p:cNvGrpSpPr/>
            <p:nvPr/>
          </p:nvGrpSpPr>
          <p:grpSpPr>
            <a:xfrm>
              <a:off x="1086240" y="2320367"/>
              <a:ext cx="1606405" cy="181473"/>
              <a:chOff x="1084881" y="1966812"/>
              <a:chExt cx="1606405" cy="181473"/>
            </a:xfrm>
            <a:grpFill/>
          </p:grpSpPr>
          <p:sp>
            <p:nvSpPr>
              <p:cNvPr id="3586" name="Rettangolo 3585">
                <a:extLst>
                  <a:ext uri="{FF2B5EF4-FFF2-40B4-BE49-F238E27FC236}">
                    <a16:creationId xmlns:a16="http://schemas.microsoft.com/office/drawing/2014/main" id="{5A5944FA-EA80-DFE4-4CA0-49F3C3364527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87" name="Rettangolo 3586">
                <a:extLst>
                  <a:ext uri="{FF2B5EF4-FFF2-40B4-BE49-F238E27FC236}">
                    <a16:creationId xmlns:a16="http://schemas.microsoft.com/office/drawing/2014/main" id="{767FEE1A-A31B-7F2B-1A5C-5872166AD40B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88" name="Rettangolo 3587">
                <a:extLst>
                  <a:ext uri="{FF2B5EF4-FFF2-40B4-BE49-F238E27FC236}">
                    <a16:creationId xmlns:a16="http://schemas.microsoft.com/office/drawing/2014/main" id="{D1BEA879-8051-1F3C-B2F8-5D6A55995AD8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89" name="Rettangolo 3588">
                <a:extLst>
                  <a:ext uri="{FF2B5EF4-FFF2-40B4-BE49-F238E27FC236}">
                    <a16:creationId xmlns:a16="http://schemas.microsoft.com/office/drawing/2014/main" id="{0076383E-B0DC-5774-B7E3-53AF8D375213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90" name="Rettangolo 3589">
                <a:extLst>
                  <a:ext uri="{FF2B5EF4-FFF2-40B4-BE49-F238E27FC236}">
                    <a16:creationId xmlns:a16="http://schemas.microsoft.com/office/drawing/2014/main" id="{FBDFFE5C-3A45-1112-ABC6-AA58684EC77F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91" name="Rettangolo 3590">
                <a:extLst>
                  <a:ext uri="{FF2B5EF4-FFF2-40B4-BE49-F238E27FC236}">
                    <a16:creationId xmlns:a16="http://schemas.microsoft.com/office/drawing/2014/main" id="{6B522921-0D45-F3D7-D9F3-650FE2970EB6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92" name="Rettangolo 3591">
                <a:extLst>
                  <a:ext uri="{FF2B5EF4-FFF2-40B4-BE49-F238E27FC236}">
                    <a16:creationId xmlns:a16="http://schemas.microsoft.com/office/drawing/2014/main" id="{8E773C94-7CEE-E935-9709-CDB68F0025A7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93" name="Rettangolo 3592">
                <a:extLst>
                  <a:ext uri="{FF2B5EF4-FFF2-40B4-BE49-F238E27FC236}">
                    <a16:creationId xmlns:a16="http://schemas.microsoft.com/office/drawing/2014/main" id="{DDC4C67F-06C2-7A94-2E34-3DE63A8FB0E1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94" name="Rettangolo 3593">
                <a:extLst>
                  <a:ext uri="{FF2B5EF4-FFF2-40B4-BE49-F238E27FC236}">
                    <a16:creationId xmlns:a16="http://schemas.microsoft.com/office/drawing/2014/main" id="{85EC5E0D-5594-9AE3-3D3F-054B4DC9D953}"/>
                  </a:ext>
                </a:extLst>
              </p:cNvPr>
              <p:cNvSpPr/>
              <p:nvPr/>
            </p:nvSpPr>
            <p:spPr>
              <a:xfrm>
                <a:off x="251128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536" name="Gruppo 3535">
              <a:extLst>
                <a:ext uri="{FF2B5EF4-FFF2-40B4-BE49-F238E27FC236}">
                  <a16:creationId xmlns:a16="http://schemas.microsoft.com/office/drawing/2014/main" id="{35EB7C66-BB78-7C00-4AF3-9BAEBB7658FE}"/>
                </a:ext>
              </a:extLst>
            </p:cNvPr>
            <p:cNvGrpSpPr/>
            <p:nvPr/>
          </p:nvGrpSpPr>
          <p:grpSpPr>
            <a:xfrm>
              <a:off x="1081385" y="2490976"/>
              <a:ext cx="1615832" cy="181473"/>
              <a:chOff x="1084881" y="1966812"/>
              <a:chExt cx="1615832" cy="181473"/>
            </a:xfrm>
            <a:grpFill/>
          </p:grpSpPr>
          <p:sp>
            <p:nvSpPr>
              <p:cNvPr id="3577" name="Rettangolo 3576">
                <a:extLst>
                  <a:ext uri="{FF2B5EF4-FFF2-40B4-BE49-F238E27FC236}">
                    <a16:creationId xmlns:a16="http://schemas.microsoft.com/office/drawing/2014/main" id="{3D95C650-278A-1A3D-B3F6-1382C3FC1ABF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78" name="Rettangolo 3577">
                <a:extLst>
                  <a:ext uri="{FF2B5EF4-FFF2-40B4-BE49-F238E27FC236}">
                    <a16:creationId xmlns:a16="http://schemas.microsoft.com/office/drawing/2014/main" id="{9D4F6466-5D5C-AB17-F8E9-D98078583D32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3579" name="Rettangolo 3578">
                <a:extLst>
                  <a:ext uri="{FF2B5EF4-FFF2-40B4-BE49-F238E27FC236}">
                    <a16:creationId xmlns:a16="http://schemas.microsoft.com/office/drawing/2014/main" id="{26D84BB7-C11C-D3BE-F5DF-7AC124C99DBE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80" name="Rettangolo 3579">
                <a:extLst>
                  <a:ext uri="{FF2B5EF4-FFF2-40B4-BE49-F238E27FC236}">
                    <a16:creationId xmlns:a16="http://schemas.microsoft.com/office/drawing/2014/main" id="{858DD557-5573-6A0C-D5B2-08371829544D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81" name="Rettangolo 3580">
                <a:extLst>
                  <a:ext uri="{FF2B5EF4-FFF2-40B4-BE49-F238E27FC236}">
                    <a16:creationId xmlns:a16="http://schemas.microsoft.com/office/drawing/2014/main" id="{D07F0DBC-08AC-5F93-6995-4E0C485B50FA}"/>
                  </a:ext>
                </a:extLst>
              </p:cNvPr>
              <p:cNvSpPr/>
              <p:nvPr/>
            </p:nvSpPr>
            <p:spPr>
              <a:xfrm>
                <a:off x="180652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82" name="Rettangolo 3581">
                <a:extLst>
                  <a:ext uri="{FF2B5EF4-FFF2-40B4-BE49-F238E27FC236}">
                    <a16:creationId xmlns:a16="http://schemas.microsoft.com/office/drawing/2014/main" id="{C1BB2EDF-FFE0-658B-6DC5-3E7D00DA0EF9}"/>
                  </a:ext>
                </a:extLst>
              </p:cNvPr>
              <p:cNvSpPr/>
              <p:nvPr/>
            </p:nvSpPr>
            <p:spPr>
              <a:xfrm>
                <a:off x="216652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83" name="Rettangolo 3582">
                <a:extLst>
                  <a:ext uri="{FF2B5EF4-FFF2-40B4-BE49-F238E27FC236}">
                    <a16:creationId xmlns:a16="http://schemas.microsoft.com/office/drawing/2014/main" id="{80546CC6-A8B6-B7E8-1F49-BB729FCEF2C8}"/>
                  </a:ext>
                </a:extLst>
              </p:cNvPr>
              <p:cNvSpPr/>
              <p:nvPr/>
            </p:nvSpPr>
            <p:spPr>
              <a:xfrm>
                <a:off x="2342685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84" name="Rettangolo 3583">
                <a:extLst>
                  <a:ext uri="{FF2B5EF4-FFF2-40B4-BE49-F238E27FC236}">
                    <a16:creationId xmlns:a16="http://schemas.microsoft.com/office/drawing/2014/main" id="{2716C978-B362-3A30-6371-876AE67BA1ED}"/>
                  </a:ext>
                </a:extLst>
              </p:cNvPr>
              <p:cNvSpPr/>
              <p:nvPr/>
            </p:nvSpPr>
            <p:spPr>
              <a:xfrm>
                <a:off x="2520713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85" name="Rettangolo 3584">
                <a:extLst>
                  <a:ext uri="{FF2B5EF4-FFF2-40B4-BE49-F238E27FC236}">
                    <a16:creationId xmlns:a16="http://schemas.microsoft.com/office/drawing/2014/main" id="{3C8DED0A-5D4E-A0BB-4C53-0F151C41F42C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grpSp>
          <p:nvGrpSpPr>
            <p:cNvPr id="3537" name="Gruppo 3536">
              <a:extLst>
                <a:ext uri="{FF2B5EF4-FFF2-40B4-BE49-F238E27FC236}">
                  <a16:creationId xmlns:a16="http://schemas.microsoft.com/office/drawing/2014/main" id="{F1D5DA20-8617-AF39-4558-403EE84FB2C2}"/>
                </a:ext>
              </a:extLst>
            </p:cNvPr>
            <p:cNvGrpSpPr/>
            <p:nvPr/>
          </p:nvGrpSpPr>
          <p:grpSpPr>
            <a:xfrm>
              <a:off x="1081385" y="2662297"/>
              <a:ext cx="1615832" cy="190116"/>
              <a:chOff x="1084881" y="1958169"/>
              <a:chExt cx="1615832" cy="190116"/>
            </a:xfrm>
            <a:grpFill/>
          </p:grpSpPr>
          <p:sp>
            <p:nvSpPr>
              <p:cNvPr id="3568" name="Rettangolo 3567">
                <a:extLst>
                  <a:ext uri="{FF2B5EF4-FFF2-40B4-BE49-F238E27FC236}">
                    <a16:creationId xmlns:a16="http://schemas.microsoft.com/office/drawing/2014/main" id="{AFF19C53-5111-01B3-DD1E-4607D4C50FEE}"/>
                  </a:ext>
                </a:extLst>
              </p:cNvPr>
              <p:cNvSpPr/>
              <p:nvPr/>
            </p:nvSpPr>
            <p:spPr>
              <a:xfrm>
                <a:off x="1084881" y="1958858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69" name="Rettangolo 3568">
                <a:extLst>
                  <a:ext uri="{FF2B5EF4-FFF2-40B4-BE49-F238E27FC236}">
                    <a16:creationId xmlns:a16="http://schemas.microsoft.com/office/drawing/2014/main" id="{0EF4E525-DDBA-D03A-5C2A-4831175EDB17}"/>
                  </a:ext>
                </a:extLst>
              </p:cNvPr>
              <p:cNvSpPr/>
              <p:nvPr/>
            </p:nvSpPr>
            <p:spPr>
              <a:xfrm>
                <a:off x="1264881" y="1958858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3570" name="Rettangolo 3569">
                <a:extLst>
                  <a:ext uri="{FF2B5EF4-FFF2-40B4-BE49-F238E27FC236}">
                    <a16:creationId xmlns:a16="http://schemas.microsoft.com/office/drawing/2014/main" id="{02276D0E-CC18-7E28-2BE3-184E1F08026C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71" name="Rettangolo 3570">
                <a:extLst>
                  <a:ext uri="{FF2B5EF4-FFF2-40B4-BE49-F238E27FC236}">
                    <a16:creationId xmlns:a16="http://schemas.microsoft.com/office/drawing/2014/main" id="{41F43477-7934-88E6-0B33-171AB9D4926F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72" name="Rettangolo 3571">
                <a:extLst>
                  <a:ext uri="{FF2B5EF4-FFF2-40B4-BE49-F238E27FC236}">
                    <a16:creationId xmlns:a16="http://schemas.microsoft.com/office/drawing/2014/main" id="{95527420-2C20-034C-2124-53CA9BE9416E}"/>
                  </a:ext>
                </a:extLst>
              </p:cNvPr>
              <p:cNvSpPr/>
              <p:nvPr/>
            </p:nvSpPr>
            <p:spPr>
              <a:xfrm>
                <a:off x="180652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3573" name="Rettangolo 3572">
                <a:extLst>
                  <a:ext uri="{FF2B5EF4-FFF2-40B4-BE49-F238E27FC236}">
                    <a16:creationId xmlns:a16="http://schemas.microsoft.com/office/drawing/2014/main" id="{F5257AE8-11D7-FDE3-14A5-3A783EB65DB2}"/>
                  </a:ext>
                </a:extLst>
              </p:cNvPr>
              <p:cNvSpPr/>
              <p:nvPr/>
            </p:nvSpPr>
            <p:spPr>
              <a:xfrm>
                <a:off x="1978744" y="1958169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3574" name="Rettangolo 3573">
                <a:extLst>
                  <a:ext uri="{FF2B5EF4-FFF2-40B4-BE49-F238E27FC236}">
                    <a16:creationId xmlns:a16="http://schemas.microsoft.com/office/drawing/2014/main" id="{F1474210-7F4D-3471-C38D-4101EA716C07}"/>
                  </a:ext>
                </a:extLst>
              </p:cNvPr>
              <p:cNvSpPr/>
              <p:nvPr/>
            </p:nvSpPr>
            <p:spPr>
              <a:xfrm>
                <a:off x="216652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75" name="Rettangolo 3574">
                <a:extLst>
                  <a:ext uri="{FF2B5EF4-FFF2-40B4-BE49-F238E27FC236}">
                    <a16:creationId xmlns:a16="http://schemas.microsoft.com/office/drawing/2014/main" id="{B7B51C2B-7D20-244F-50A7-154089039F4F}"/>
                  </a:ext>
                </a:extLst>
              </p:cNvPr>
              <p:cNvSpPr/>
              <p:nvPr/>
            </p:nvSpPr>
            <p:spPr>
              <a:xfrm>
                <a:off x="2342685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76" name="Rettangolo 3575">
                <a:extLst>
                  <a:ext uri="{FF2B5EF4-FFF2-40B4-BE49-F238E27FC236}">
                    <a16:creationId xmlns:a16="http://schemas.microsoft.com/office/drawing/2014/main" id="{C34E6AA7-369D-C05B-7A72-4098E6D0B069}"/>
                  </a:ext>
                </a:extLst>
              </p:cNvPr>
              <p:cNvSpPr/>
              <p:nvPr/>
            </p:nvSpPr>
            <p:spPr>
              <a:xfrm>
                <a:off x="2520713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538" name="Gruppo 3537">
              <a:extLst>
                <a:ext uri="{FF2B5EF4-FFF2-40B4-BE49-F238E27FC236}">
                  <a16:creationId xmlns:a16="http://schemas.microsoft.com/office/drawing/2014/main" id="{AC598E85-93A6-00CE-604A-B384BC272FBB}"/>
                </a:ext>
              </a:extLst>
            </p:cNvPr>
            <p:cNvGrpSpPr/>
            <p:nvPr/>
          </p:nvGrpSpPr>
          <p:grpSpPr>
            <a:xfrm>
              <a:off x="1086240" y="2850594"/>
              <a:ext cx="1606405" cy="181473"/>
              <a:chOff x="1084881" y="1966812"/>
              <a:chExt cx="1606405" cy="181473"/>
            </a:xfrm>
            <a:grpFill/>
          </p:grpSpPr>
          <p:sp>
            <p:nvSpPr>
              <p:cNvPr id="3559" name="Rettangolo 3558">
                <a:extLst>
                  <a:ext uri="{FF2B5EF4-FFF2-40B4-BE49-F238E27FC236}">
                    <a16:creationId xmlns:a16="http://schemas.microsoft.com/office/drawing/2014/main" id="{24A1EAEF-631E-A11D-24E8-C6A73993AEEB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60" name="Rettangolo 3559">
                <a:extLst>
                  <a:ext uri="{FF2B5EF4-FFF2-40B4-BE49-F238E27FC236}">
                    <a16:creationId xmlns:a16="http://schemas.microsoft.com/office/drawing/2014/main" id="{6BCDC4E7-8326-0848-9A94-445C32EC5C0F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61" name="Rettangolo 3560">
                <a:extLst>
                  <a:ext uri="{FF2B5EF4-FFF2-40B4-BE49-F238E27FC236}">
                    <a16:creationId xmlns:a16="http://schemas.microsoft.com/office/drawing/2014/main" id="{C0DF0CA4-ED68-D4BA-9349-53992E729B2D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62" name="Rettangolo 3561">
                <a:extLst>
                  <a:ext uri="{FF2B5EF4-FFF2-40B4-BE49-F238E27FC236}">
                    <a16:creationId xmlns:a16="http://schemas.microsoft.com/office/drawing/2014/main" id="{37AD6E5D-DC31-8D48-2B31-7F32F8D52FB3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63" name="Rettangolo 3562">
                <a:extLst>
                  <a:ext uri="{FF2B5EF4-FFF2-40B4-BE49-F238E27FC236}">
                    <a16:creationId xmlns:a16="http://schemas.microsoft.com/office/drawing/2014/main" id="{E543DEA5-4E62-A125-4729-7FA54A46EE91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64" name="Rettangolo 3563">
                <a:extLst>
                  <a:ext uri="{FF2B5EF4-FFF2-40B4-BE49-F238E27FC236}">
                    <a16:creationId xmlns:a16="http://schemas.microsoft.com/office/drawing/2014/main" id="{9B0A37DC-3AB7-F41B-B76E-22855A234B29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65" name="Rettangolo 3564">
                <a:extLst>
                  <a:ext uri="{FF2B5EF4-FFF2-40B4-BE49-F238E27FC236}">
                    <a16:creationId xmlns:a16="http://schemas.microsoft.com/office/drawing/2014/main" id="{169E531F-9595-DFBB-7E17-15C5D2D27010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66" name="Rettangolo 3565">
                <a:extLst>
                  <a:ext uri="{FF2B5EF4-FFF2-40B4-BE49-F238E27FC236}">
                    <a16:creationId xmlns:a16="http://schemas.microsoft.com/office/drawing/2014/main" id="{7BE595BC-EC8F-0002-5A39-ADFF88B77FD9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67" name="Rettangolo 3566">
                <a:extLst>
                  <a:ext uri="{FF2B5EF4-FFF2-40B4-BE49-F238E27FC236}">
                    <a16:creationId xmlns:a16="http://schemas.microsoft.com/office/drawing/2014/main" id="{0AACC207-05F9-4EAC-F2A3-6E26A93DA8B7}"/>
                  </a:ext>
                </a:extLst>
              </p:cNvPr>
              <p:cNvSpPr/>
              <p:nvPr/>
            </p:nvSpPr>
            <p:spPr>
              <a:xfrm>
                <a:off x="251128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grpSp>
          <p:nvGrpSpPr>
            <p:cNvPr id="3539" name="Gruppo 3538">
              <a:extLst>
                <a:ext uri="{FF2B5EF4-FFF2-40B4-BE49-F238E27FC236}">
                  <a16:creationId xmlns:a16="http://schemas.microsoft.com/office/drawing/2014/main" id="{91E4BCB6-6362-311E-0958-BD57167C11F8}"/>
                </a:ext>
              </a:extLst>
            </p:cNvPr>
            <p:cNvGrpSpPr/>
            <p:nvPr/>
          </p:nvGrpSpPr>
          <p:grpSpPr>
            <a:xfrm>
              <a:off x="1081385" y="3208739"/>
              <a:ext cx="1615832" cy="181473"/>
              <a:chOff x="1084881" y="1966812"/>
              <a:chExt cx="1615832" cy="181473"/>
            </a:xfrm>
            <a:grpFill/>
          </p:grpSpPr>
          <p:sp>
            <p:nvSpPr>
              <p:cNvPr id="3550" name="Rettangolo 3549">
                <a:extLst>
                  <a:ext uri="{FF2B5EF4-FFF2-40B4-BE49-F238E27FC236}">
                    <a16:creationId xmlns:a16="http://schemas.microsoft.com/office/drawing/2014/main" id="{23551589-DCFB-63BD-379A-96D932050342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51" name="Rettangolo 3550">
                <a:extLst>
                  <a:ext uri="{FF2B5EF4-FFF2-40B4-BE49-F238E27FC236}">
                    <a16:creationId xmlns:a16="http://schemas.microsoft.com/office/drawing/2014/main" id="{116021E4-771E-B6B3-6ACB-D26FDCCFE6BB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52" name="Rettangolo 3551">
                <a:extLst>
                  <a:ext uri="{FF2B5EF4-FFF2-40B4-BE49-F238E27FC236}">
                    <a16:creationId xmlns:a16="http://schemas.microsoft.com/office/drawing/2014/main" id="{8645F1F3-B6AF-0A57-8682-5337CD88762C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53" name="Rettangolo 3552">
                <a:extLst>
                  <a:ext uri="{FF2B5EF4-FFF2-40B4-BE49-F238E27FC236}">
                    <a16:creationId xmlns:a16="http://schemas.microsoft.com/office/drawing/2014/main" id="{C8C2D51F-F9B5-B740-64FD-AA7AFDF3C19F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54" name="Rettangolo 3553">
                <a:extLst>
                  <a:ext uri="{FF2B5EF4-FFF2-40B4-BE49-F238E27FC236}">
                    <a16:creationId xmlns:a16="http://schemas.microsoft.com/office/drawing/2014/main" id="{DA8E6694-C30B-DF13-41B0-A99735591997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55" name="Rettangolo 3554">
                <a:extLst>
                  <a:ext uri="{FF2B5EF4-FFF2-40B4-BE49-F238E27FC236}">
                    <a16:creationId xmlns:a16="http://schemas.microsoft.com/office/drawing/2014/main" id="{03060BF9-D6C8-8269-E879-AF48ECDCE025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56" name="Rettangolo 3555">
                <a:extLst>
                  <a:ext uri="{FF2B5EF4-FFF2-40B4-BE49-F238E27FC236}">
                    <a16:creationId xmlns:a16="http://schemas.microsoft.com/office/drawing/2014/main" id="{513D17D4-6B23-C33D-6143-58D8FA4D19C9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57" name="Rettangolo 3556">
                <a:extLst>
                  <a:ext uri="{FF2B5EF4-FFF2-40B4-BE49-F238E27FC236}">
                    <a16:creationId xmlns:a16="http://schemas.microsoft.com/office/drawing/2014/main" id="{B282A1DE-3AD9-DB7C-FD7A-A3A4D93B6199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58" name="Rettangolo 3557">
                <a:extLst>
                  <a:ext uri="{FF2B5EF4-FFF2-40B4-BE49-F238E27FC236}">
                    <a16:creationId xmlns:a16="http://schemas.microsoft.com/office/drawing/2014/main" id="{A1355EDD-AFB8-A853-7DDA-75128521E426}"/>
                  </a:ext>
                </a:extLst>
              </p:cNvPr>
              <p:cNvSpPr/>
              <p:nvPr/>
            </p:nvSpPr>
            <p:spPr>
              <a:xfrm>
                <a:off x="2520713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540" name="Gruppo 3539">
              <a:extLst>
                <a:ext uri="{FF2B5EF4-FFF2-40B4-BE49-F238E27FC236}">
                  <a16:creationId xmlns:a16="http://schemas.microsoft.com/office/drawing/2014/main" id="{05F30FB3-3F81-05A2-C309-16A074ACA6B7}"/>
                </a:ext>
              </a:extLst>
            </p:cNvPr>
            <p:cNvGrpSpPr/>
            <p:nvPr/>
          </p:nvGrpSpPr>
          <p:grpSpPr>
            <a:xfrm>
              <a:off x="1084881" y="3038202"/>
              <a:ext cx="1615832" cy="181473"/>
              <a:chOff x="1084881" y="1966812"/>
              <a:chExt cx="1615832" cy="181473"/>
            </a:xfrm>
            <a:grpFill/>
          </p:grpSpPr>
          <p:sp>
            <p:nvSpPr>
              <p:cNvPr id="3541" name="Rettangolo 3540">
                <a:extLst>
                  <a:ext uri="{FF2B5EF4-FFF2-40B4-BE49-F238E27FC236}">
                    <a16:creationId xmlns:a16="http://schemas.microsoft.com/office/drawing/2014/main" id="{FAA28C5A-13AC-C441-3EE5-751593B3A782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42" name="Rettangolo 3541">
                <a:extLst>
                  <a:ext uri="{FF2B5EF4-FFF2-40B4-BE49-F238E27FC236}">
                    <a16:creationId xmlns:a16="http://schemas.microsoft.com/office/drawing/2014/main" id="{BE2EFF38-2ED4-2AD0-87D3-BACEE57FC6AA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43" name="Rettangolo 3542">
                <a:extLst>
                  <a:ext uri="{FF2B5EF4-FFF2-40B4-BE49-F238E27FC236}">
                    <a16:creationId xmlns:a16="http://schemas.microsoft.com/office/drawing/2014/main" id="{318D0DD5-6A90-0A03-415C-2F5CD221B4B9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44" name="Rettangolo 3543">
                <a:extLst>
                  <a:ext uri="{FF2B5EF4-FFF2-40B4-BE49-F238E27FC236}">
                    <a16:creationId xmlns:a16="http://schemas.microsoft.com/office/drawing/2014/main" id="{EF7D7479-11BD-6065-5F6F-B6B02BCDA5EA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45" name="Rettangolo 3544">
                <a:extLst>
                  <a:ext uri="{FF2B5EF4-FFF2-40B4-BE49-F238E27FC236}">
                    <a16:creationId xmlns:a16="http://schemas.microsoft.com/office/drawing/2014/main" id="{F3A22977-2AD5-8CD0-875D-9D318CB3BAAB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46" name="Rettangolo 3545">
                <a:extLst>
                  <a:ext uri="{FF2B5EF4-FFF2-40B4-BE49-F238E27FC236}">
                    <a16:creationId xmlns:a16="http://schemas.microsoft.com/office/drawing/2014/main" id="{40835306-4C4C-6CC8-AACC-FCBDFB34DC4D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47" name="Rettangolo 3546">
                <a:extLst>
                  <a:ext uri="{FF2B5EF4-FFF2-40B4-BE49-F238E27FC236}">
                    <a16:creationId xmlns:a16="http://schemas.microsoft.com/office/drawing/2014/main" id="{878AF9DC-720F-1896-2ADC-6F2EABF37993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48" name="Rettangolo 3547">
                <a:extLst>
                  <a:ext uri="{FF2B5EF4-FFF2-40B4-BE49-F238E27FC236}">
                    <a16:creationId xmlns:a16="http://schemas.microsoft.com/office/drawing/2014/main" id="{9E459051-FFA6-01E1-F252-BCAC33C17016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49" name="Rettangolo 3548">
                <a:extLst>
                  <a:ext uri="{FF2B5EF4-FFF2-40B4-BE49-F238E27FC236}">
                    <a16:creationId xmlns:a16="http://schemas.microsoft.com/office/drawing/2014/main" id="{F3E0683D-286C-CF7C-0F26-03B636AC7939}"/>
                  </a:ext>
                </a:extLst>
              </p:cNvPr>
              <p:cNvSpPr/>
              <p:nvPr/>
            </p:nvSpPr>
            <p:spPr>
              <a:xfrm>
                <a:off x="2520713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3613" name="Gruppo 3612">
            <a:extLst>
              <a:ext uri="{FF2B5EF4-FFF2-40B4-BE49-F238E27FC236}">
                <a16:creationId xmlns:a16="http://schemas.microsoft.com/office/drawing/2014/main" id="{4512BE35-D6CA-E0DE-E046-A9BDB21BA4D5}"/>
              </a:ext>
            </a:extLst>
          </p:cNvPr>
          <p:cNvGrpSpPr/>
          <p:nvPr/>
        </p:nvGrpSpPr>
        <p:grpSpPr>
          <a:xfrm>
            <a:off x="1739238" y="2239890"/>
            <a:ext cx="1565439" cy="1533456"/>
            <a:chOff x="1081385" y="1966812"/>
            <a:chExt cx="1619328" cy="1423400"/>
          </a:xfrm>
          <a:solidFill>
            <a:srgbClr val="92D050">
              <a:alpha val="50000"/>
            </a:srgbClr>
          </a:solidFill>
        </p:grpSpPr>
        <p:grpSp>
          <p:nvGrpSpPr>
            <p:cNvPr id="3614" name="Gruppo 3613">
              <a:extLst>
                <a:ext uri="{FF2B5EF4-FFF2-40B4-BE49-F238E27FC236}">
                  <a16:creationId xmlns:a16="http://schemas.microsoft.com/office/drawing/2014/main" id="{2057DAB7-B9FA-0CDC-D227-136C8ED4371C}"/>
                </a:ext>
              </a:extLst>
            </p:cNvPr>
            <p:cNvGrpSpPr/>
            <p:nvPr/>
          </p:nvGrpSpPr>
          <p:grpSpPr>
            <a:xfrm>
              <a:off x="1084881" y="1966812"/>
              <a:ext cx="1615832" cy="181473"/>
              <a:chOff x="1084881" y="1966812"/>
              <a:chExt cx="1615832" cy="181473"/>
            </a:xfrm>
            <a:grpFill/>
          </p:grpSpPr>
          <p:sp>
            <p:nvSpPr>
              <p:cNvPr id="3685" name="Rettangolo 3684">
                <a:extLst>
                  <a:ext uri="{FF2B5EF4-FFF2-40B4-BE49-F238E27FC236}">
                    <a16:creationId xmlns:a16="http://schemas.microsoft.com/office/drawing/2014/main" id="{D91C294A-C123-58C0-6247-7D946950CEB7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86" name="Rettangolo 3685">
                <a:extLst>
                  <a:ext uri="{FF2B5EF4-FFF2-40B4-BE49-F238E27FC236}">
                    <a16:creationId xmlns:a16="http://schemas.microsoft.com/office/drawing/2014/main" id="{31F487AB-4C53-F087-CB2D-55B1B0E4537D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87" name="Rettangolo 3686">
                <a:extLst>
                  <a:ext uri="{FF2B5EF4-FFF2-40B4-BE49-F238E27FC236}">
                    <a16:creationId xmlns:a16="http://schemas.microsoft.com/office/drawing/2014/main" id="{AE0B0EED-245F-5D6C-C733-A061F56EA1B4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88" name="Rettangolo 3687">
                <a:extLst>
                  <a:ext uri="{FF2B5EF4-FFF2-40B4-BE49-F238E27FC236}">
                    <a16:creationId xmlns:a16="http://schemas.microsoft.com/office/drawing/2014/main" id="{F318B88E-E848-44A6-6143-78373533C9B1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89" name="Rettangolo 3688">
                <a:extLst>
                  <a:ext uri="{FF2B5EF4-FFF2-40B4-BE49-F238E27FC236}">
                    <a16:creationId xmlns:a16="http://schemas.microsoft.com/office/drawing/2014/main" id="{95DEDBFF-555A-C55F-42BD-3A05E782455B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90" name="Rettangolo 3689">
                <a:extLst>
                  <a:ext uri="{FF2B5EF4-FFF2-40B4-BE49-F238E27FC236}">
                    <a16:creationId xmlns:a16="http://schemas.microsoft.com/office/drawing/2014/main" id="{07AE8CEB-DA56-BCC4-6CE1-94D385EBCC19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91" name="Rettangolo 3690">
                <a:extLst>
                  <a:ext uri="{FF2B5EF4-FFF2-40B4-BE49-F238E27FC236}">
                    <a16:creationId xmlns:a16="http://schemas.microsoft.com/office/drawing/2014/main" id="{16728DE6-E39C-F3C8-6C64-294900E8A4D4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92" name="Rettangolo 3691">
                <a:extLst>
                  <a:ext uri="{FF2B5EF4-FFF2-40B4-BE49-F238E27FC236}">
                    <a16:creationId xmlns:a16="http://schemas.microsoft.com/office/drawing/2014/main" id="{0F098A66-5241-7ECF-8EAF-3F82F94E387E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93" name="Rettangolo 3692">
                <a:extLst>
                  <a:ext uri="{FF2B5EF4-FFF2-40B4-BE49-F238E27FC236}">
                    <a16:creationId xmlns:a16="http://schemas.microsoft.com/office/drawing/2014/main" id="{95282ECD-1146-D690-C44E-32296B80C282}"/>
                  </a:ext>
                </a:extLst>
              </p:cNvPr>
              <p:cNvSpPr/>
              <p:nvPr/>
            </p:nvSpPr>
            <p:spPr>
              <a:xfrm>
                <a:off x="2520713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615" name="Gruppo 3614">
              <a:extLst>
                <a:ext uri="{FF2B5EF4-FFF2-40B4-BE49-F238E27FC236}">
                  <a16:creationId xmlns:a16="http://schemas.microsoft.com/office/drawing/2014/main" id="{D29B4DBA-37B2-CCA4-65EA-579FD1D1A159}"/>
                </a:ext>
              </a:extLst>
            </p:cNvPr>
            <p:cNvGrpSpPr/>
            <p:nvPr/>
          </p:nvGrpSpPr>
          <p:grpSpPr>
            <a:xfrm>
              <a:off x="1087484" y="2146748"/>
              <a:ext cx="1606405" cy="181473"/>
              <a:chOff x="1084881" y="1966812"/>
              <a:chExt cx="1606405" cy="181473"/>
            </a:xfrm>
            <a:grpFill/>
          </p:grpSpPr>
          <p:sp>
            <p:nvSpPr>
              <p:cNvPr id="3676" name="Rettangolo 3675">
                <a:extLst>
                  <a:ext uri="{FF2B5EF4-FFF2-40B4-BE49-F238E27FC236}">
                    <a16:creationId xmlns:a16="http://schemas.microsoft.com/office/drawing/2014/main" id="{C0F484ED-248E-99B0-1EEA-09FEABF124F5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77" name="Rettangolo 3676">
                <a:extLst>
                  <a:ext uri="{FF2B5EF4-FFF2-40B4-BE49-F238E27FC236}">
                    <a16:creationId xmlns:a16="http://schemas.microsoft.com/office/drawing/2014/main" id="{5F65C978-C574-39F8-FCDF-2AC87DF1C47C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78" name="Rettangolo 3677">
                <a:extLst>
                  <a:ext uri="{FF2B5EF4-FFF2-40B4-BE49-F238E27FC236}">
                    <a16:creationId xmlns:a16="http://schemas.microsoft.com/office/drawing/2014/main" id="{43AE94CB-D6A5-0D33-261F-442B4B5D62D4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79" name="Rettangolo 3678">
                <a:extLst>
                  <a:ext uri="{FF2B5EF4-FFF2-40B4-BE49-F238E27FC236}">
                    <a16:creationId xmlns:a16="http://schemas.microsoft.com/office/drawing/2014/main" id="{832A2C0A-CA83-545D-A9FC-47349CCDC83B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80" name="Rettangolo 3679">
                <a:extLst>
                  <a:ext uri="{FF2B5EF4-FFF2-40B4-BE49-F238E27FC236}">
                    <a16:creationId xmlns:a16="http://schemas.microsoft.com/office/drawing/2014/main" id="{691A8F01-97F8-84D6-B964-8555ED81F8B1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81" name="Rettangolo 3680">
                <a:extLst>
                  <a:ext uri="{FF2B5EF4-FFF2-40B4-BE49-F238E27FC236}">
                    <a16:creationId xmlns:a16="http://schemas.microsoft.com/office/drawing/2014/main" id="{B6F116D9-75BD-6912-9372-0A0F941B6BD6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82" name="Rettangolo 3681">
                <a:extLst>
                  <a:ext uri="{FF2B5EF4-FFF2-40B4-BE49-F238E27FC236}">
                    <a16:creationId xmlns:a16="http://schemas.microsoft.com/office/drawing/2014/main" id="{F6C5D560-B68E-67B1-46B5-104EE48FAD86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83" name="Rettangolo 3682">
                <a:extLst>
                  <a:ext uri="{FF2B5EF4-FFF2-40B4-BE49-F238E27FC236}">
                    <a16:creationId xmlns:a16="http://schemas.microsoft.com/office/drawing/2014/main" id="{641EA256-C4A0-2D77-DE3C-A0F36A9197CB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84" name="Rettangolo 3683">
                <a:extLst>
                  <a:ext uri="{FF2B5EF4-FFF2-40B4-BE49-F238E27FC236}">
                    <a16:creationId xmlns:a16="http://schemas.microsoft.com/office/drawing/2014/main" id="{7EB59D05-CC93-2514-C4A8-736D310F5453}"/>
                  </a:ext>
                </a:extLst>
              </p:cNvPr>
              <p:cNvSpPr/>
              <p:nvPr/>
            </p:nvSpPr>
            <p:spPr>
              <a:xfrm>
                <a:off x="251128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616" name="Gruppo 3615">
              <a:extLst>
                <a:ext uri="{FF2B5EF4-FFF2-40B4-BE49-F238E27FC236}">
                  <a16:creationId xmlns:a16="http://schemas.microsoft.com/office/drawing/2014/main" id="{F38BCE7F-CBDF-4D26-35B3-38DFA3685BEC}"/>
                </a:ext>
              </a:extLst>
            </p:cNvPr>
            <p:cNvGrpSpPr/>
            <p:nvPr/>
          </p:nvGrpSpPr>
          <p:grpSpPr>
            <a:xfrm>
              <a:off x="1086240" y="2320367"/>
              <a:ext cx="1606405" cy="181473"/>
              <a:chOff x="1084881" y="1966812"/>
              <a:chExt cx="1606405" cy="181473"/>
            </a:xfrm>
            <a:grpFill/>
          </p:grpSpPr>
          <p:sp>
            <p:nvSpPr>
              <p:cNvPr id="3667" name="Rettangolo 3666">
                <a:extLst>
                  <a:ext uri="{FF2B5EF4-FFF2-40B4-BE49-F238E27FC236}">
                    <a16:creationId xmlns:a16="http://schemas.microsoft.com/office/drawing/2014/main" id="{189EFAF1-0EC0-3DDF-83D0-E0B10C5EA2BE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68" name="Rettangolo 3667">
                <a:extLst>
                  <a:ext uri="{FF2B5EF4-FFF2-40B4-BE49-F238E27FC236}">
                    <a16:creationId xmlns:a16="http://schemas.microsoft.com/office/drawing/2014/main" id="{A42F9AFD-EB91-F50A-5ED9-C0FEFE009616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69" name="Rettangolo 3668">
                <a:extLst>
                  <a:ext uri="{FF2B5EF4-FFF2-40B4-BE49-F238E27FC236}">
                    <a16:creationId xmlns:a16="http://schemas.microsoft.com/office/drawing/2014/main" id="{2D0F3FC3-EF99-CF8E-3827-60CFE2CECBF1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70" name="Rettangolo 3669">
                <a:extLst>
                  <a:ext uri="{FF2B5EF4-FFF2-40B4-BE49-F238E27FC236}">
                    <a16:creationId xmlns:a16="http://schemas.microsoft.com/office/drawing/2014/main" id="{546F5A78-1CE4-35E1-D475-6745A4758B6B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71" name="Rettangolo 3670">
                <a:extLst>
                  <a:ext uri="{FF2B5EF4-FFF2-40B4-BE49-F238E27FC236}">
                    <a16:creationId xmlns:a16="http://schemas.microsoft.com/office/drawing/2014/main" id="{7DE67109-F36F-88E5-6DF4-3281B44252C0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72" name="Rettangolo 3671">
                <a:extLst>
                  <a:ext uri="{FF2B5EF4-FFF2-40B4-BE49-F238E27FC236}">
                    <a16:creationId xmlns:a16="http://schemas.microsoft.com/office/drawing/2014/main" id="{27B548FF-8B6E-F22B-C643-4878D6487931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73" name="Rettangolo 3672">
                <a:extLst>
                  <a:ext uri="{FF2B5EF4-FFF2-40B4-BE49-F238E27FC236}">
                    <a16:creationId xmlns:a16="http://schemas.microsoft.com/office/drawing/2014/main" id="{D731E869-A007-F3E0-1136-5252EAE58BC9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74" name="Rettangolo 3673">
                <a:extLst>
                  <a:ext uri="{FF2B5EF4-FFF2-40B4-BE49-F238E27FC236}">
                    <a16:creationId xmlns:a16="http://schemas.microsoft.com/office/drawing/2014/main" id="{D2A6D57E-2C19-1AFC-DF5E-46D38B07E37F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75" name="Rettangolo 3674">
                <a:extLst>
                  <a:ext uri="{FF2B5EF4-FFF2-40B4-BE49-F238E27FC236}">
                    <a16:creationId xmlns:a16="http://schemas.microsoft.com/office/drawing/2014/main" id="{327322F2-65E1-646D-0756-A48739298389}"/>
                  </a:ext>
                </a:extLst>
              </p:cNvPr>
              <p:cNvSpPr/>
              <p:nvPr/>
            </p:nvSpPr>
            <p:spPr>
              <a:xfrm>
                <a:off x="251128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617" name="Gruppo 3616">
              <a:extLst>
                <a:ext uri="{FF2B5EF4-FFF2-40B4-BE49-F238E27FC236}">
                  <a16:creationId xmlns:a16="http://schemas.microsoft.com/office/drawing/2014/main" id="{6CF2BB63-7CE0-9CD3-29BA-B0860EC3AA43}"/>
                </a:ext>
              </a:extLst>
            </p:cNvPr>
            <p:cNvGrpSpPr/>
            <p:nvPr/>
          </p:nvGrpSpPr>
          <p:grpSpPr>
            <a:xfrm>
              <a:off x="1081385" y="2490976"/>
              <a:ext cx="1615832" cy="181473"/>
              <a:chOff x="1084881" y="1966812"/>
              <a:chExt cx="1615832" cy="181473"/>
            </a:xfrm>
            <a:grpFill/>
          </p:grpSpPr>
          <p:sp>
            <p:nvSpPr>
              <p:cNvPr id="3658" name="Rettangolo 3657">
                <a:extLst>
                  <a:ext uri="{FF2B5EF4-FFF2-40B4-BE49-F238E27FC236}">
                    <a16:creationId xmlns:a16="http://schemas.microsoft.com/office/drawing/2014/main" id="{287030BA-A65B-F838-4B55-E48B2DCC3A23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59" name="Rettangolo 3658">
                <a:extLst>
                  <a:ext uri="{FF2B5EF4-FFF2-40B4-BE49-F238E27FC236}">
                    <a16:creationId xmlns:a16="http://schemas.microsoft.com/office/drawing/2014/main" id="{FAF128AC-E8ED-1527-B546-1EEAAA73E904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3660" name="Rettangolo 3659">
                <a:extLst>
                  <a:ext uri="{FF2B5EF4-FFF2-40B4-BE49-F238E27FC236}">
                    <a16:creationId xmlns:a16="http://schemas.microsoft.com/office/drawing/2014/main" id="{54FEB41E-4E0F-C7B0-D249-530C8342E1A8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61" name="Rettangolo 3660">
                <a:extLst>
                  <a:ext uri="{FF2B5EF4-FFF2-40B4-BE49-F238E27FC236}">
                    <a16:creationId xmlns:a16="http://schemas.microsoft.com/office/drawing/2014/main" id="{6A1A8D61-D5FA-87FD-406B-B57D3A4EE45E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62" name="Rettangolo 3661">
                <a:extLst>
                  <a:ext uri="{FF2B5EF4-FFF2-40B4-BE49-F238E27FC236}">
                    <a16:creationId xmlns:a16="http://schemas.microsoft.com/office/drawing/2014/main" id="{F70ABC88-F3E6-8365-12AF-40D971E22818}"/>
                  </a:ext>
                </a:extLst>
              </p:cNvPr>
              <p:cNvSpPr/>
              <p:nvPr/>
            </p:nvSpPr>
            <p:spPr>
              <a:xfrm>
                <a:off x="180652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63" name="Rettangolo 3662">
                <a:extLst>
                  <a:ext uri="{FF2B5EF4-FFF2-40B4-BE49-F238E27FC236}">
                    <a16:creationId xmlns:a16="http://schemas.microsoft.com/office/drawing/2014/main" id="{9B625FB8-A5F3-078A-0012-C14F13793AD4}"/>
                  </a:ext>
                </a:extLst>
              </p:cNvPr>
              <p:cNvSpPr/>
              <p:nvPr/>
            </p:nvSpPr>
            <p:spPr>
              <a:xfrm>
                <a:off x="216652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64" name="Rettangolo 3663">
                <a:extLst>
                  <a:ext uri="{FF2B5EF4-FFF2-40B4-BE49-F238E27FC236}">
                    <a16:creationId xmlns:a16="http://schemas.microsoft.com/office/drawing/2014/main" id="{2A9BA9BE-9463-C8B9-B05F-0D21F2E15721}"/>
                  </a:ext>
                </a:extLst>
              </p:cNvPr>
              <p:cNvSpPr/>
              <p:nvPr/>
            </p:nvSpPr>
            <p:spPr>
              <a:xfrm>
                <a:off x="2342685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65" name="Rettangolo 3664">
                <a:extLst>
                  <a:ext uri="{FF2B5EF4-FFF2-40B4-BE49-F238E27FC236}">
                    <a16:creationId xmlns:a16="http://schemas.microsoft.com/office/drawing/2014/main" id="{78FC494F-384F-5C48-BD4A-37E4713E15EB}"/>
                  </a:ext>
                </a:extLst>
              </p:cNvPr>
              <p:cNvSpPr/>
              <p:nvPr/>
            </p:nvSpPr>
            <p:spPr>
              <a:xfrm>
                <a:off x="2520713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66" name="Rettangolo 3665">
                <a:extLst>
                  <a:ext uri="{FF2B5EF4-FFF2-40B4-BE49-F238E27FC236}">
                    <a16:creationId xmlns:a16="http://schemas.microsoft.com/office/drawing/2014/main" id="{8E0A9F40-0B49-287E-618C-DACF6471D6B6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grpSp>
          <p:nvGrpSpPr>
            <p:cNvPr id="3618" name="Gruppo 3617">
              <a:extLst>
                <a:ext uri="{FF2B5EF4-FFF2-40B4-BE49-F238E27FC236}">
                  <a16:creationId xmlns:a16="http://schemas.microsoft.com/office/drawing/2014/main" id="{0DB155FB-3733-D892-F637-6D2432DA2FD1}"/>
                </a:ext>
              </a:extLst>
            </p:cNvPr>
            <p:cNvGrpSpPr/>
            <p:nvPr/>
          </p:nvGrpSpPr>
          <p:grpSpPr>
            <a:xfrm>
              <a:off x="1081385" y="2662297"/>
              <a:ext cx="1615832" cy="190116"/>
              <a:chOff x="1084881" y="1958169"/>
              <a:chExt cx="1615832" cy="190116"/>
            </a:xfrm>
            <a:grpFill/>
          </p:grpSpPr>
          <p:sp>
            <p:nvSpPr>
              <p:cNvPr id="3649" name="Rettangolo 3648">
                <a:extLst>
                  <a:ext uri="{FF2B5EF4-FFF2-40B4-BE49-F238E27FC236}">
                    <a16:creationId xmlns:a16="http://schemas.microsoft.com/office/drawing/2014/main" id="{2697CF9B-EE6D-1148-E7F9-39D5923AA485}"/>
                  </a:ext>
                </a:extLst>
              </p:cNvPr>
              <p:cNvSpPr/>
              <p:nvPr/>
            </p:nvSpPr>
            <p:spPr>
              <a:xfrm>
                <a:off x="1084881" y="1958858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50" name="Rettangolo 3649">
                <a:extLst>
                  <a:ext uri="{FF2B5EF4-FFF2-40B4-BE49-F238E27FC236}">
                    <a16:creationId xmlns:a16="http://schemas.microsoft.com/office/drawing/2014/main" id="{74CD12DA-DB8F-C6DD-28CB-D277742B9E5C}"/>
                  </a:ext>
                </a:extLst>
              </p:cNvPr>
              <p:cNvSpPr/>
              <p:nvPr/>
            </p:nvSpPr>
            <p:spPr>
              <a:xfrm>
                <a:off x="1264881" y="1958858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3651" name="Rettangolo 3650">
                <a:extLst>
                  <a:ext uri="{FF2B5EF4-FFF2-40B4-BE49-F238E27FC236}">
                    <a16:creationId xmlns:a16="http://schemas.microsoft.com/office/drawing/2014/main" id="{D5EEB537-572A-45B5-A706-C2B1A981BC9F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52" name="Rettangolo 3651">
                <a:extLst>
                  <a:ext uri="{FF2B5EF4-FFF2-40B4-BE49-F238E27FC236}">
                    <a16:creationId xmlns:a16="http://schemas.microsoft.com/office/drawing/2014/main" id="{955D83A3-F168-DC2F-32EC-EF5AA0B29D28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53" name="Rettangolo 3652">
                <a:extLst>
                  <a:ext uri="{FF2B5EF4-FFF2-40B4-BE49-F238E27FC236}">
                    <a16:creationId xmlns:a16="http://schemas.microsoft.com/office/drawing/2014/main" id="{5EE30E27-FC3D-1AFA-3124-6F4BE56D109D}"/>
                  </a:ext>
                </a:extLst>
              </p:cNvPr>
              <p:cNvSpPr/>
              <p:nvPr/>
            </p:nvSpPr>
            <p:spPr>
              <a:xfrm>
                <a:off x="180652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3654" name="Rettangolo 3653">
                <a:extLst>
                  <a:ext uri="{FF2B5EF4-FFF2-40B4-BE49-F238E27FC236}">
                    <a16:creationId xmlns:a16="http://schemas.microsoft.com/office/drawing/2014/main" id="{78118332-EB62-6FB1-A40B-63F98B6C1006}"/>
                  </a:ext>
                </a:extLst>
              </p:cNvPr>
              <p:cNvSpPr/>
              <p:nvPr/>
            </p:nvSpPr>
            <p:spPr>
              <a:xfrm>
                <a:off x="1978744" y="1958169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3655" name="Rettangolo 3654">
                <a:extLst>
                  <a:ext uri="{FF2B5EF4-FFF2-40B4-BE49-F238E27FC236}">
                    <a16:creationId xmlns:a16="http://schemas.microsoft.com/office/drawing/2014/main" id="{46CC434C-7126-BF63-0803-37ED08B570DF}"/>
                  </a:ext>
                </a:extLst>
              </p:cNvPr>
              <p:cNvSpPr/>
              <p:nvPr/>
            </p:nvSpPr>
            <p:spPr>
              <a:xfrm>
                <a:off x="216652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56" name="Rettangolo 3655">
                <a:extLst>
                  <a:ext uri="{FF2B5EF4-FFF2-40B4-BE49-F238E27FC236}">
                    <a16:creationId xmlns:a16="http://schemas.microsoft.com/office/drawing/2014/main" id="{26E4B19F-9D94-3ACE-940C-FA5521DFD5DA}"/>
                  </a:ext>
                </a:extLst>
              </p:cNvPr>
              <p:cNvSpPr/>
              <p:nvPr/>
            </p:nvSpPr>
            <p:spPr>
              <a:xfrm>
                <a:off x="2342685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57" name="Rettangolo 3656">
                <a:extLst>
                  <a:ext uri="{FF2B5EF4-FFF2-40B4-BE49-F238E27FC236}">
                    <a16:creationId xmlns:a16="http://schemas.microsoft.com/office/drawing/2014/main" id="{9EEA5D4B-D548-1809-9FF3-4FAF34BDCF2B}"/>
                  </a:ext>
                </a:extLst>
              </p:cNvPr>
              <p:cNvSpPr/>
              <p:nvPr/>
            </p:nvSpPr>
            <p:spPr>
              <a:xfrm>
                <a:off x="2520713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619" name="Gruppo 3618">
              <a:extLst>
                <a:ext uri="{FF2B5EF4-FFF2-40B4-BE49-F238E27FC236}">
                  <a16:creationId xmlns:a16="http://schemas.microsoft.com/office/drawing/2014/main" id="{F7449B7F-C2A6-AEF8-2C18-3223668C7D40}"/>
                </a:ext>
              </a:extLst>
            </p:cNvPr>
            <p:cNvGrpSpPr/>
            <p:nvPr/>
          </p:nvGrpSpPr>
          <p:grpSpPr>
            <a:xfrm>
              <a:off x="1086240" y="2850594"/>
              <a:ext cx="1606405" cy="181473"/>
              <a:chOff x="1084881" y="1966812"/>
              <a:chExt cx="1606405" cy="181473"/>
            </a:xfrm>
            <a:grpFill/>
          </p:grpSpPr>
          <p:sp>
            <p:nvSpPr>
              <p:cNvPr id="3640" name="Rettangolo 3639">
                <a:extLst>
                  <a:ext uri="{FF2B5EF4-FFF2-40B4-BE49-F238E27FC236}">
                    <a16:creationId xmlns:a16="http://schemas.microsoft.com/office/drawing/2014/main" id="{3B28EDEA-35A6-5D7C-4607-97EAA35F21D2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41" name="Rettangolo 3640">
                <a:extLst>
                  <a:ext uri="{FF2B5EF4-FFF2-40B4-BE49-F238E27FC236}">
                    <a16:creationId xmlns:a16="http://schemas.microsoft.com/office/drawing/2014/main" id="{1BDF8AC7-6984-12F2-FD39-C0A929671232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42" name="Rettangolo 3641">
                <a:extLst>
                  <a:ext uri="{FF2B5EF4-FFF2-40B4-BE49-F238E27FC236}">
                    <a16:creationId xmlns:a16="http://schemas.microsoft.com/office/drawing/2014/main" id="{E1C02B34-FD74-C418-FCE6-D1E49A419B3A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43" name="Rettangolo 3642">
                <a:extLst>
                  <a:ext uri="{FF2B5EF4-FFF2-40B4-BE49-F238E27FC236}">
                    <a16:creationId xmlns:a16="http://schemas.microsoft.com/office/drawing/2014/main" id="{5F6B1D19-8196-66FB-84C3-B61A4AE6ACEA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44" name="Rettangolo 3643">
                <a:extLst>
                  <a:ext uri="{FF2B5EF4-FFF2-40B4-BE49-F238E27FC236}">
                    <a16:creationId xmlns:a16="http://schemas.microsoft.com/office/drawing/2014/main" id="{2DCCCABA-C03B-0AF2-B518-7B46724EA956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45" name="Rettangolo 3644">
                <a:extLst>
                  <a:ext uri="{FF2B5EF4-FFF2-40B4-BE49-F238E27FC236}">
                    <a16:creationId xmlns:a16="http://schemas.microsoft.com/office/drawing/2014/main" id="{3218EE21-824D-621B-ED73-E40C9E7BB242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46" name="Rettangolo 3645">
                <a:extLst>
                  <a:ext uri="{FF2B5EF4-FFF2-40B4-BE49-F238E27FC236}">
                    <a16:creationId xmlns:a16="http://schemas.microsoft.com/office/drawing/2014/main" id="{445DF3A6-3460-9539-1C32-B3BCF1282669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47" name="Rettangolo 3646">
                <a:extLst>
                  <a:ext uri="{FF2B5EF4-FFF2-40B4-BE49-F238E27FC236}">
                    <a16:creationId xmlns:a16="http://schemas.microsoft.com/office/drawing/2014/main" id="{2EADD406-F5CB-772C-57F0-856177AFE5F7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48" name="Rettangolo 3647">
                <a:extLst>
                  <a:ext uri="{FF2B5EF4-FFF2-40B4-BE49-F238E27FC236}">
                    <a16:creationId xmlns:a16="http://schemas.microsoft.com/office/drawing/2014/main" id="{BC724185-2E2E-2D5D-245B-504BE1554E68}"/>
                  </a:ext>
                </a:extLst>
              </p:cNvPr>
              <p:cNvSpPr/>
              <p:nvPr/>
            </p:nvSpPr>
            <p:spPr>
              <a:xfrm>
                <a:off x="251128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grpSp>
          <p:nvGrpSpPr>
            <p:cNvPr id="3620" name="Gruppo 3619">
              <a:extLst>
                <a:ext uri="{FF2B5EF4-FFF2-40B4-BE49-F238E27FC236}">
                  <a16:creationId xmlns:a16="http://schemas.microsoft.com/office/drawing/2014/main" id="{5FDAB9BD-BF62-4E8D-06E1-40772167EA56}"/>
                </a:ext>
              </a:extLst>
            </p:cNvPr>
            <p:cNvGrpSpPr/>
            <p:nvPr/>
          </p:nvGrpSpPr>
          <p:grpSpPr>
            <a:xfrm>
              <a:off x="1081385" y="3208739"/>
              <a:ext cx="1615832" cy="181473"/>
              <a:chOff x="1084881" y="1966812"/>
              <a:chExt cx="1615832" cy="181473"/>
            </a:xfrm>
            <a:grpFill/>
          </p:grpSpPr>
          <p:sp>
            <p:nvSpPr>
              <p:cNvPr id="3631" name="Rettangolo 3630">
                <a:extLst>
                  <a:ext uri="{FF2B5EF4-FFF2-40B4-BE49-F238E27FC236}">
                    <a16:creationId xmlns:a16="http://schemas.microsoft.com/office/drawing/2014/main" id="{583876AF-160A-BAD7-0007-00E11408FC46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32" name="Rettangolo 3631">
                <a:extLst>
                  <a:ext uri="{FF2B5EF4-FFF2-40B4-BE49-F238E27FC236}">
                    <a16:creationId xmlns:a16="http://schemas.microsoft.com/office/drawing/2014/main" id="{030F6E2E-400E-0474-91C9-4C67F724B8F2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33" name="Rettangolo 3632">
                <a:extLst>
                  <a:ext uri="{FF2B5EF4-FFF2-40B4-BE49-F238E27FC236}">
                    <a16:creationId xmlns:a16="http://schemas.microsoft.com/office/drawing/2014/main" id="{FBB40639-67D6-3E38-1FBA-69CAA37E4039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34" name="Rettangolo 3633">
                <a:extLst>
                  <a:ext uri="{FF2B5EF4-FFF2-40B4-BE49-F238E27FC236}">
                    <a16:creationId xmlns:a16="http://schemas.microsoft.com/office/drawing/2014/main" id="{A24B7179-D7E5-3139-A03E-ED7DDD6ABEBC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35" name="Rettangolo 3634">
                <a:extLst>
                  <a:ext uri="{FF2B5EF4-FFF2-40B4-BE49-F238E27FC236}">
                    <a16:creationId xmlns:a16="http://schemas.microsoft.com/office/drawing/2014/main" id="{8FBAA0B8-3461-6B03-17AC-02AADA0EE8D1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36" name="Rettangolo 3635">
                <a:extLst>
                  <a:ext uri="{FF2B5EF4-FFF2-40B4-BE49-F238E27FC236}">
                    <a16:creationId xmlns:a16="http://schemas.microsoft.com/office/drawing/2014/main" id="{8E98E2D7-66F5-B570-0E3E-EF85B0F2BC84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37" name="Rettangolo 3636">
                <a:extLst>
                  <a:ext uri="{FF2B5EF4-FFF2-40B4-BE49-F238E27FC236}">
                    <a16:creationId xmlns:a16="http://schemas.microsoft.com/office/drawing/2014/main" id="{48D885CB-85FA-A39E-F0B2-21216522EBA2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38" name="Rettangolo 3637">
                <a:extLst>
                  <a:ext uri="{FF2B5EF4-FFF2-40B4-BE49-F238E27FC236}">
                    <a16:creationId xmlns:a16="http://schemas.microsoft.com/office/drawing/2014/main" id="{18FBB2D6-DE30-38AE-FB21-0D3DD3A42C40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39" name="Rettangolo 3638">
                <a:extLst>
                  <a:ext uri="{FF2B5EF4-FFF2-40B4-BE49-F238E27FC236}">
                    <a16:creationId xmlns:a16="http://schemas.microsoft.com/office/drawing/2014/main" id="{33496862-74F3-5E67-AB05-8F53303407B7}"/>
                  </a:ext>
                </a:extLst>
              </p:cNvPr>
              <p:cNvSpPr/>
              <p:nvPr/>
            </p:nvSpPr>
            <p:spPr>
              <a:xfrm>
                <a:off x="2520713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621" name="Gruppo 3620">
              <a:extLst>
                <a:ext uri="{FF2B5EF4-FFF2-40B4-BE49-F238E27FC236}">
                  <a16:creationId xmlns:a16="http://schemas.microsoft.com/office/drawing/2014/main" id="{F94D3F53-9AA1-733D-B153-D45E34586314}"/>
                </a:ext>
              </a:extLst>
            </p:cNvPr>
            <p:cNvGrpSpPr/>
            <p:nvPr/>
          </p:nvGrpSpPr>
          <p:grpSpPr>
            <a:xfrm>
              <a:off x="1084881" y="3038202"/>
              <a:ext cx="1615832" cy="181473"/>
              <a:chOff x="1084881" y="1966812"/>
              <a:chExt cx="1615832" cy="181473"/>
            </a:xfrm>
            <a:grpFill/>
          </p:grpSpPr>
          <p:sp>
            <p:nvSpPr>
              <p:cNvPr id="3622" name="Rettangolo 3621">
                <a:extLst>
                  <a:ext uri="{FF2B5EF4-FFF2-40B4-BE49-F238E27FC236}">
                    <a16:creationId xmlns:a16="http://schemas.microsoft.com/office/drawing/2014/main" id="{04D45429-AC2F-D0EA-ED51-7009716FBAAA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23" name="Rettangolo 3622">
                <a:extLst>
                  <a:ext uri="{FF2B5EF4-FFF2-40B4-BE49-F238E27FC236}">
                    <a16:creationId xmlns:a16="http://schemas.microsoft.com/office/drawing/2014/main" id="{BACED62F-CE93-61ED-3A4A-E79A9D97B3D3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24" name="Rettangolo 3623">
                <a:extLst>
                  <a:ext uri="{FF2B5EF4-FFF2-40B4-BE49-F238E27FC236}">
                    <a16:creationId xmlns:a16="http://schemas.microsoft.com/office/drawing/2014/main" id="{6E865E96-D32A-CD5A-A088-434CF0BCEDF3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25" name="Rettangolo 3624">
                <a:extLst>
                  <a:ext uri="{FF2B5EF4-FFF2-40B4-BE49-F238E27FC236}">
                    <a16:creationId xmlns:a16="http://schemas.microsoft.com/office/drawing/2014/main" id="{3F031B98-E179-9101-00AC-74E672D2D30F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26" name="Rettangolo 3625">
                <a:extLst>
                  <a:ext uri="{FF2B5EF4-FFF2-40B4-BE49-F238E27FC236}">
                    <a16:creationId xmlns:a16="http://schemas.microsoft.com/office/drawing/2014/main" id="{7A7136FD-B083-9C35-2994-3CF712ED996D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27" name="Rettangolo 3626">
                <a:extLst>
                  <a:ext uri="{FF2B5EF4-FFF2-40B4-BE49-F238E27FC236}">
                    <a16:creationId xmlns:a16="http://schemas.microsoft.com/office/drawing/2014/main" id="{9E40FD58-C6A7-7BAC-B370-A1698B1505C1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28" name="Rettangolo 3627">
                <a:extLst>
                  <a:ext uri="{FF2B5EF4-FFF2-40B4-BE49-F238E27FC236}">
                    <a16:creationId xmlns:a16="http://schemas.microsoft.com/office/drawing/2014/main" id="{29D2BFF4-0A4B-0D1C-FE53-3ECE598BAF9A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29" name="Rettangolo 3628">
                <a:extLst>
                  <a:ext uri="{FF2B5EF4-FFF2-40B4-BE49-F238E27FC236}">
                    <a16:creationId xmlns:a16="http://schemas.microsoft.com/office/drawing/2014/main" id="{23B9BD74-9EAB-9C32-12BD-0F1F0FC07A7C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30" name="Rettangolo 3629">
                <a:extLst>
                  <a:ext uri="{FF2B5EF4-FFF2-40B4-BE49-F238E27FC236}">
                    <a16:creationId xmlns:a16="http://schemas.microsoft.com/office/drawing/2014/main" id="{B5CA3783-F07C-B13D-A804-A224EE7638A9}"/>
                  </a:ext>
                </a:extLst>
              </p:cNvPr>
              <p:cNvSpPr/>
              <p:nvPr/>
            </p:nvSpPr>
            <p:spPr>
              <a:xfrm>
                <a:off x="2520713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3694" name="Gruppo 3693">
            <a:extLst>
              <a:ext uri="{FF2B5EF4-FFF2-40B4-BE49-F238E27FC236}">
                <a16:creationId xmlns:a16="http://schemas.microsoft.com/office/drawing/2014/main" id="{20C2F9A9-238F-B867-FD1D-6F315F75E290}"/>
              </a:ext>
            </a:extLst>
          </p:cNvPr>
          <p:cNvGrpSpPr/>
          <p:nvPr/>
        </p:nvGrpSpPr>
        <p:grpSpPr>
          <a:xfrm>
            <a:off x="2077370" y="2543992"/>
            <a:ext cx="1565439" cy="1533456"/>
            <a:chOff x="1081385" y="1966812"/>
            <a:chExt cx="1619328" cy="1423400"/>
          </a:xfrm>
          <a:solidFill>
            <a:srgbClr val="FF0000">
              <a:alpha val="50000"/>
            </a:srgbClr>
          </a:solidFill>
        </p:grpSpPr>
        <p:grpSp>
          <p:nvGrpSpPr>
            <p:cNvPr id="3695" name="Gruppo 3694">
              <a:extLst>
                <a:ext uri="{FF2B5EF4-FFF2-40B4-BE49-F238E27FC236}">
                  <a16:creationId xmlns:a16="http://schemas.microsoft.com/office/drawing/2014/main" id="{FE405F38-3F99-5A05-F965-5A74C25054AD}"/>
                </a:ext>
              </a:extLst>
            </p:cNvPr>
            <p:cNvGrpSpPr/>
            <p:nvPr/>
          </p:nvGrpSpPr>
          <p:grpSpPr>
            <a:xfrm>
              <a:off x="1084881" y="1966812"/>
              <a:ext cx="1615832" cy="181473"/>
              <a:chOff x="1084881" y="1966812"/>
              <a:chExt cx="1615832" cy="181473"/>
            </a:xfrm>
            <a:grpFill/>
          </p:grpSpPr>
          <p:sp>
            <p:nvSpPr>
              <p:cNvPr id="3766" name="Rettangolo 3765">
                <a:extLst>
                  <a:ext uri="{FF2B5EF4-FFF2-40B4-BE49-F238E27FC236}">
                    <a16:creationId xmlns:a16="http://schemas.microsoft.com/office/drawing/2014/main" id="{90357F77-1D18-1D70-049A-835E9E83C900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67" name="Rettangolo 3766">
                <a:extLst>
                  <a:ext uri="{FF2B5EF4-FFF2-40B4-BE49-F238E27FC236}">
                    <a16:creationId xmlns:a16="http://schemas.microsoft.com/office/drawing/2014/main" id="{6709AE06-590E-AB22-2EDD-3A3668995805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68" name="Rettangolo 3767">
                <a:extLst>
                  <a:ext uri="{FF2B5EF4-FFF2-40B4-BE49-F238E27FC236}">
                    <a16:creationId xmlns:a16="http://schemas.microsoft.com/office/drawing/2014/main" id="{F6B2AD6B-51ED-58C1-19D6-7909C6A95F9A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69" name="Rettangolo 3768">
                <a:extLst>
                  <a:ext uri="{FF2B5EF4-FFF2-40B4-BE49-F238E27FC236}">
                    <a16:creationId xmlns:a16="http://schemas.microsoft.com/office/drawing/2014/main" id="{99AE5A76-F718-7D42-A5CF-4F9B75B9BDEA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70" name="Rettangolo 3769">
                <a:extLst>
                  <a:ext uri="{FF2B5EF4-FFF2-40B4-BE49-F238E27FC236}">
                    <a16:creationId xmlns:a16="http://schemas.microsoft.com/office/drawing/2014/main" id="{AEDC8D90-74D4-FE66-3E40-B7F582AFC619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71" name="Rettangolo 3770">
                <a:extLst>
                  <a:ext uri="{FF2B5EF4-FFF2-40B4-BE49-F238E27FC236}">
                    <a16:creationId xmlns:a16="http://schemas.microsoft.com/office/drawing/2014/main" id="{419495A9-6EE3-368A-62D7-44197A155DB8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72" name="Rettangolo 3771">
                <a:extLst>
                  <a:ext uri="{FF2B5EF4-FFF2-40B4-BE49-F238E27FC236}">
                    <a16:creationId xmlns:a16="http://schemas.microsoft.com/office/drawing/2014/main" id="{61005D00-9DC3-2603-8457-413CF9963D37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73" name="Rettangolo 3772">
                <a:extLst>
                  <a:ext uri="{FF2B5EF4-FFF2-40B4-BE49-F238E27FC236}">
                    <a16:creationId xmlns:a16="http://schemas.microsoft.com/office/drawing/2014/main" id="{60635E80-D3E1-F268-082C-55FB452DAD14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74" name="Rettangolo 3773">
                <a:extLst>
                  <a:ext uri="{FF2B5EF4-FFF2-40B4-BE49-F238E27FC236}">
                    <a16:creationId xmlns:a16="http://schemas.microsoft.com/office/drawing/2014/main" id="{14291418-C9DD-D077-8229-C76161394AC9}"/>
                  </a:ext>
                </a:extLst>
              </p:cNvPr>
              <p:cNvSpPr/>
              <p:nvPr/>
            </p:nvSpPr>
            <p:spPr>
              <a:xfrm>
                <a:off x="2520713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696" name="Gruppo 3695">
              <a:extLst>
                <a:ext uri="{FF2B5EF4-FFF2-40B4-BE49-F238E27FC236}">
                  <a16:creationId xmlns:a16="http://schemas.microsoft.com/office/drawing/2014/main" id="{8E3A9BA5-FD60-7470-6E5A-D97C56047064}"/>
                </a:ext>
              </a:extLst>
            </p:cNvPr>
            <p:cNvGrpSpPr/>
            <p:nvPr/>
          </p:nvGrpSpPr>
          <p:grpSpPr>
            <a:xfrm>
              <a:off x="1087484" y="2146748"/>
              <a:ext cx="1606405" cy="181473"/>
              <a:chOff x="1084881" y="1966812"/>
              <a:chExt cx="1606405" cy="181473"/>
            </a:xfrm>
            <a:grpFill/>
          </p:grpSpPr>
          <p:sp>
            <p:nvSpPr>
              <p:cNvPr id="3757" name="Rettangolo 3756">
                <a:extLst>
                  <a:ext uri="{FF2B5EF4-FFF2-40B4-BE49-F238E27FC236}">
                    <a16:creationId xmlns:a16="http://schemas.microsoft.com/office/drawing/2014/main" id="{2E0FF620-E4A0-BFEC-0457-28162F5D2720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58" name="Rettangolo 3757">
                <a:extLst>
                  <a:ext uri="{FF2B5EF4-FFF2-40B4-BE49-F238E27FC236}">
                    <a16:creationId xmlns:a16="http://schemas.microsoft.com/office/drawing/2014/main" id="{5EBFCB7E-6D87-BD5B-E2ED-3C34CCF198CD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59" name="Rettangolo 3758">
                <a:extLst>
                  <a:ext uri="{FF2B5EF4-FFF2-40B4-BE49-F238E27FC236}">
                    <a16:creationId xmlns:a16="http://schemas.microsoft.com/office/drawing/2014/main" id="{D401EA8F-677D-2A72-4E7E-7149D405863E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60" name="Rettangolo 3759">
                <a:extLst>
                  <a:ext uri="{FF2B5EF4-FFF2-40B4-BE49-F238E27FC236}">
                    <a16:creationId xmlns:a16="http://schemas.microsoft.com/office/drawing/2014/main" id="{8B68FFF3-2754-6266-7693-D4A497503758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61" name="Rettangolo 3760">
                <a:extLst>
                  <a:ext uri="{FF2B5EF4-FFF2-40B4-BE49-F238E27FC236}">
                    <a16:creationId xmlns:a16="http://schemas.microsoft.com/office/drawing/2014/main" id="{76AF3DFF-ECAB-3FB7-8648-29066C141E50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62" name="Rettangolo 3761">
                <a:extLst>
                  <a:ext uri="{FF2B5EF4-FFF2-40B4-BE49-F238E27FC236}">
                    <a16:creationId xmlns:a16="http://schemas.microsoft.com/office/drawing/2014/main" id="{1678F365-8957-C18E-63A3-6163B0F5E804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63" name="Rettangolo 3762">
                <a:extLst>
                  <a:ext uri="{FF2B5EF4-FFF2-40B4-BE49-F238E27FC236}">
                    <a16:creationId xmlns:a16="http://schemas.microsoft.com/office/drawing/2014/main" id="{48423783-4223-5824-4C20-6FF66A0EF88A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64" name="Rettangolo 3763">
                <a:extLst>
                  <a:ext uri="{FF2B5EF4-FFF2-40B4-BE49-F238E27FC236}">
                    <a16:creationId xmlns:a16="http://schemas.microsoft.com/office/drawing/2014/main" id="{8844ED02-3698-F498-278D-F99FA3E09DC4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65" name="Rettangolo 3764">
                <a:extLst>
                  <a:ext uri="{FF2B5EF4-FFF2-40B4-BE49-F238E27FC236}">
                    <a16:creationId xmlns:a16="http://schemas.microsoft.com/office/drawing/2014/main" id="{D7643067-1F0A-9CDA-2598-78C5DC3B8B92}"/>
                  </a:ext>
                </a:extLst>
              </p:cNvPr>
              <p:cNvSpPr/>
              <p:nvPr/>
            </p:nvSpPr>
            <p:spPr>
              <a:xfrm>
                <a:off x="251128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697" name="Gruppo 3696">
              <a:extLst>
                <a:ext uri="{FF2B5EF4-FFF2-40B4-BE49-F238E27FC236}">
                  <a16:creationId xmlns:a16="http://schemas.microsoft.com/office/drawing/2014/main" id="{21D2D93B-B2D6-36B9-0AB1-69E90B0EACAE}"/>
                </a:ext>
              </a:extLst>
            </p:cNvPr>
            <p:cNvGrpSpPr/>
            <p:nvPr/>
          </p:nvGrpSpPr>
          <p:grpSpPr>
            <a:xfrm>
              <a:off x="1086240" y="2320367"/>
              <a:ext cx="1606405" cy="181473"/>
              <a:chOff x="1084881" y="1966812"/>
              <a:chExt cx="1606405" cy="181473"/>
            </a:xfrm>
            <a:grpFill/>
          </p:grpSpPr>
          <p:sp>
            <p:nvSpPr>
              <p:cNvPr id="3748" name="Rettangolo 3747">
                <a:extLst>
                  <a:ext uri="{FF2B5EF4-FFF2-40B4-BE49-F238E27FC236}">
                    <a16:creationId xmlns:a16="http://schemas.microsoft.com/office/drawing/2014/main" id="{5E13B41F-647C-A535-9DEE-DAE891B1F3F0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49" name="Rettangolo 3748">
                <a:extLst>
                  <a:ext uri="{FF2B5EF4-FFF2-40B4-BE49-F238E27FC236}">
                    <a16:creationId xmlns:a16="http://schemas.microsoft.com/office/drawing/2014/main" id="{830E8FE7-BBC0-94F8-A138-240DCBF75C76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50" name="Rettangolo 3749">
                <a:extLst>
                  <a:ext uri="{FF2B5EF4-FFF2-40B4-BE49-F238E27FC236}">
                    <a16:creationId xmlns:a16="http://schemas.microsoft.com/office/drawing/2014/main" id="{91A53E62-8D82-56DC-0257-DB242AC34ECE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51" name="Rettangolo 3750">
                <a:extLst>
                  <a:ext uri="{FF2B5EF4-FFF2-40B4-BE49-F238E27FC236}">
                    <a16:creationId xmlns:a16="http://schemas.microsoft.com/office/drawing/2014/main" id="{1EF61284-DF05-1C56-8855-FDD977EEBF61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52" name="Rettangolo 3751">
                <a:extLst>
                  <a:ext uri="{FF2B5EF4-FFF2-40B4-BE49-F238E27FC236}">
                    <a16:creationId xmlns:a16="http://schemas.microsoft.com/office/drawing/2014/main" id="{0E553C9B-3973-57B5-2415-B36908EE0111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53" name="Rettangolo 3752">
                <a:extLst>
                  <a:ext uri="{FF2B5EF4-FFF2-40B4-BE49-F238E27FC236}">
                    <a16:creationId xmlns:a16="http://schemas.microsoft.com/office/drawing/2014/main" id="{CA410708-20DA-3C93-1AD8-8B9343F5346F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54" name="Rettangolo 3753">
                <a:extLst>
                  <a:ext uri="{FF2B5EF4-FFF2-40B4-BE49-F238E27FC236}">
                    <a16:creationId xmlns:a16="http://schemas.microsoft.com/office/drawing/2014/main" id="{69E741FD-BB10-3CBE-8FA9-46BFB9938C7F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55" name="Rettangolo 3754">
                <a:extLst>
                  <a:ext uri="{FF2B5EF4-FFF2-40B4-BE49-F238E27FC236}">
                    <a16:creationId xmlns:a16="http://schemas.microsoft.com/office/drawing/2014/main" id="{1BCF866B-7201-90C2-5075-79CF3AC0BAC7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56" name="Rettangolo 3755">
                <a:extLst>
                  <a:ext uri="{FF2B5EF4-FFF2-40B4-BE49-F238E27FC236}">
                    <a16:creationId xmlns:a16="http://schemas.microsoft.com/office/drawing/2014/main" id="{8680E525-FA2E-D213-3354-836CD6D82E72}"/>
                  </a:ext>
                </a:extLst>
              </p:cNvPr>
              <p:cNvSpPr/>
              <p:nvPr/>
            </p:nvSpPr>
            <p:spPr>
              <a:xfrm>
                <a:off x="251128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698" name="Gruppo 3697">
              <a:extLst>
                <a:ext uri="{FF2B5EF4-FFF2-40B4-BE49-F238E27FC236}">
                  <a16:creationId xmlns:a16="http://schemas.microsoft.com/office/drawing/2014/main" id="{BE536460-0379-2B2F-3A00-4E7138146558}"/>
                </a:ext>
              </a:extLst>
            </p:cNvPr>
            <p:cNvGrpSpPr/>
            <p:nvPr/>
          </p:nvGrpSpPr>
          <p:grpSpPr>
            <a:xfrm>
              <a:off x="1081385" y="2490976"/>
              <a:ext cx="1615832" cy="181473"/>
              <a:chOff x="1084881" y="1966812"/>
              <a:chExt cx="1615832" cy="181473"/>
            </a:xfrm>
            <a:grpFill/>
          </p:grpSpPr>
          <p:sp>
            <p:nvSpPr>
              <p:cNvPr id="3739" name="Rettangolo 3738">
                <a:extLst>
                  <a:ext uri="{FF2B5EF4-FFF2-40B4-BE49-F238E27FC236}">
                    <a16:creationId xmlns:a16="http://schemas.microsoft.com/office/drawing/2014/main" id="{61B22D21-913F-2EF2-BDEC-74E3534AF689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40" name="Rettangolo 3739">
                <a:extLst>
                  <a:ext uri="{FF2B5EF4-FFF2-40B4-BE49-F238E27FC236}">
                    <a16:creationId xmlns:a16="http://schemas.microsoft.com/office/drawing/2014/main" id="{AD959556-A886-E8ED-EA67-ABC47B6A2CEE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3741" name="Rettangolo 3740">
                <a:extLst>
                  <a:ext uri="{FF2B5EF4-FFF2-40B4-BE49-F238E27FC236}">
                    <a16:creationId xmlns:a16="http://schemas.microsoft.com/office/drawing/2014/main" id="{BC74869F-1BDC-8EFD-98B6-29D2D66604E4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42" name="Rettangolo 3741">
                <a:extLst>
                  <a:ext uri="{FF2B5EF4-FFF2-40B4-BE49-F238E27FC236}">
                    <a16:creationId xmlns:a16="http://schemas.microsoft.com/office/drawing/2014/main" id="{356B5FAA-9A46-E9F2-1F43-AE02AB095325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43" name="Rettangolo 3742">
                <a:extLst>
                  <a:ext uri="{FF2B5EF4-FFF2-40B4-BE49-F238E27FC236}">
                    <a16:creationId xmlns:a16="http://schemas.microsoft.com/office/drawing/2014/main" id="{66077E7A-3DA5-8C53-E1A4-09E7D20E1819}"/>
                  </a:ext>
                </a:extLst>
              </p:cNvPr>
              <p:cNvSpPr/>
              <p:nvPr/>
            </p:nvSpPr>
            <p:spPr>
              <a:xfrm>
                <a:off x="180652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44" name="Rettangolo 3743">
                <a:extLst>
                  <a:ext uri="{FF2B5EF4-FFF2-40B4-BE49-F238E27FC236}">
                    <a16:creationId xmlns:a16="http://schemas.microsoft.com/office/drawing/2014/main" id="{277C1E21-4322-4C6E-DFCA-1B1C6CB2FA45}"/>
                  </a:ext>
                </a:extLst>
              </p:cNvPr>
              <p:cNvSpPr/>
              <p:nvPr/>
            </p:nvSpPr>
            <p:spPr>
              <a:xfrm>
                <a:off x="2160205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45" name="Rettangolo 3744">
                <a:extLst>
                  <a:ext uri="{FF2B5EF4-FFF2-40B4-BE49-F238E27FC236}">
                    <a16:creationId xmlns:a16="http://schemas.microsoft.com/office/drawing/2014/main" id="{CAB6311A-49DD-7D16-998F-E08052B9FE67}"/>
                  </a:ext>
                </a:extLst>
              </p:cNvPr>
              <p:cNvSpPr/>
              <p:nvPr/>
            </p:nvSpPr>
            <p:spPr>
              <a:xfrm>
                <a:off x="2342685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46" name="Rettangolo 3745">
                <a:extLst>
                  <a:ext uri="{FF2B5EF4-FFF2-40B4-BE49-F238E27FC236}">
                    <a16:creationId xmlns:a16="http://schemas.microsoft.com/office/drawing/2014/main" id="{5F6D6013-0ED4-8557-3AC3-B7108EEED136}"/>
                  </a:ext>
                </a:extLst>
              </p:cNvPr>
              <p:cNvSpPr/>
              <p:nvPr/>
            </p:nvSpPr>
            <p:spPr>
              <a:xfrm>
                <a:off x="2520713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47" name="Rettangolo 3746">
                <a:extLst>
                  <a:ext uri="{FF2B5EF4-FFF2-40B4-BE49-F238E27FC236}">
                    <a16:creationId xmlns:a16="http://schemas.microsoft.com/office/drawing/2014/main" id="{3AB1D0A0-AC9E-BB4D-1954-41C7E9E5D28D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grpSp>
          <p:nvGrpSpPr>
            <p:cNvPr id="3699" name="Gruppo 3698">
              <a:extLst>
                <a:ext uri="{FF2B5EF4-FFF2-40B4-BE49-F238E27FC236}">
                  <a16:creationId xmlns:a16="http://schemas.microsoft.com/office/drawing/2014/main" id="{A85FBCE6-A68E-51E0-3759-807EE2DE6F06}"/>
                </a:ext>
              </a:extLst>
            </p:cNvPr>
            <p:cNvGrpSpPr/>
            <p:nvPr/>
          </p:nvGrpSpPr>
          <p:grpSpPr>
            <a:xfrm>
              <a:off x="1081385" y="2662297"/>
              <a:ext cx="1615832" cy="190116"/>
              <a:chOff x="1084881" y="1958169"/>
              <a:chExt cx="1615832" cy="190116"/>
            </a:xfrm>
            <a:grpFill/>
          </p:grpSpPr>
          <p:sp>
            <p:nvSpPr>
              <p:cNvPr id="3730" name="Rettangolo 3729">
                <a:extLst>
                  <a:ext uri="{FF2B5EF4-FFF2-40B4-BE49-F238E27FC236}">
                    <a16:creationId xmlns:a16="http://schemas.microsoft.com/office/drawing/2014/main" id="{9158AC24-4B69-A069-7867-56484F74A121}"/>
                  </a:ext>
                </a:extLst>
              </p:cNvPr>
              <p:cNvSpPr/>
              <p:nvPr/>
            </p:nvSpPr>
            <p:spPr>
              <a:xfrm>
                <a:off x="1084881" y="1964799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31" name="Rettangolo 3730">
                <a:extLst>
                  <a:ext uri="{FF2B5EF4-FFF2-40B4-BE49-F238E27FC236}">
                    <a16:creationId xmlns:a16="http://schemas.microsoft.com/office/drawing/2014/main" id="{DE098AA3-A278-FA03-CA79-B07242737ECA}"/>
                  </a:ext>
                </a:extLst>
              </p:cNvPr>
              <p:cNvSpPr/>
              <p:nvPr/>
            </p:nvSpPr>
            <p:spPr>
              <a:xfrm>
                <a:off x="1264881" y="1964799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3732" name="Rettangolo 3731">
                <a:extLst>
                  <a:ext uri="{FF2B5EF4-FFF2-40B4-BE49-F238E27FC236}">
                    <a16:creationId xmlns:a16="http://schemas.microsoft.com/office/drawing/2014/main" id="{FC747146-9E48-AB41-4463-012390D95C9B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33" name="Rettangolo 3732">
                <a:extLst>
                  <a:ext uri="{FF2B5EF4-FFF2-40B4-BE49-F238E27FC236}">
                    <a16:creationId xmlns:a16="http://schemas.microsoft.com/office/drawing/2014/main" id="{3144FD90-2213-8C9D-91A4-635C27709B1B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34" name="Rettangolo 3733">
                <a:extLst>
                  <a:ext uri="{FF2B5EF4-FFF2-40B4-BE49-F238E27FC236}">
                    <a16:creationId xmlns:a16="http://schemas.microsoft.com/office/drawing/2014/main" id="{D308EE9E-AC9C-07A7-6E85-AB5C6759A7CF}"/>
                  </a:ext>
                </a:extLst>
              </p:cNvPr>
              <p:cNvSpPr/>
              <p:nvPr/>
            </p:nvSpPr>
            <p:spPr>
              <a:xfrm>
                <a:off x="180652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3735" name="Rettangolo 3734">
                <a:extLst>
                  <a:ext uri="{FF2B5EF4-FFF2-40B4-BE49-F238E27FC236}">
                    <a16:creationId xmlns:a16="http://schemas.microsoft.com/office/drawing/2014/main" id="{E5654F4A-1DDF-08FC-1DDF-61A0593F50B3}"/>
                  </a:ext>
                </a:extLst>
              </p:cNvPr>
              <p:cNvSpPr/>
              <p:nvPr/>
            </p:nvSpPr>
            <p:spPr>
              <a:xfrm>
                <a:off x="1978744" y="1958169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3736" name="Rettangolo 3735">
                <a:extLst>
                  <a:ext uri="{FF2B5EF4-FFF2-40B4-BE49-F238E27FC236}">
                    <a16:creationId xmlns:a16="http://schemas.microsoft.com/office/drawing/2014/main" id="{720027C4-B6AE-F527-1EFB-617AE8F6DB16}"/>
                  </a:ext>
                </a:extLst>
              </p:cNvPr>
              <p:cNvSpPr/>
              <p:nvPr/>
            </p:nvSpPr>
            <p:spPr>
              <a:xfrm>
                <a:off x="2160205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3737" name="Rettangolo 3736">
                <a:extLst>
                  <a:ext uri="{FF2B5EF4-FFF2-40B4-BE49-F238E27FC236}">
                    <a16:creationId xmlns:a16="http://schemas.microsoft.com/office/drawing/2014/main" id="{34A8478F-EB57-9E12-A76B-2C9127F00DE6}"/>
                  </a:ext>
                </a:extLst>
              </p:cNvPr>
              <p:cNvSpPr/>
              <p:nvPr/>
            </p:nvSpPr>
            <p:spPr>
              <a:xfrm>
                <a:off x="2342685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38" name="Rettangolo 3737">
                <a:extLst>
                  <a:ext uri="{FF2B5EF4-FFF2-40B4-BE49-F238E27FC236}">
                    <a16:creationId xmlns:a16="http://schemas.microsoft.com/office/drawing/2014/main" id="{07ACFE73-52E2-9C88-B448-D648C777F4B8}"/>
                  </a:ext>
                </a:extLst>
              </p:cNvPr>
              <p:cNvSpPr/>
              <p:nvPr/>
            </p:nvSpPr>
            <p:spPr>
              <a:xfrm>
                <a:off x="2520713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700" name="Gruppo 3699">
              <a:extLst>
                <a:ext uri="{FF2B5EF4-FFF2-40B4-BE49-F238E27FC236}">
                  <a16:creationId xmlns:a16="http://schemas.microsoft.com/office/drawing/2014/main" id="{12C19CE6-311A-79B7-31B9-DAA8C1AA4DB4}"/>
                </a:ext>
              </a:extLst>
            </p:cNvPr>
            <p:cNvGrpSpPr/>
            <p:nvPr/>
          </p:nvGrpSpPr>
          <p:grpSpPr>
            <a:xfrm>
              <a:off x="1086240" y="2850594"/>
              <a:ext cx="1606405" cy="181473"/>
              <a:chOff x="1084881" y="1966812"/>
              <a:chExt cx="1606405" cy="181473"/>
            </a:xfrm>
            <a:grpFill/>
          </p:grpSpPr>
          <p:sp>
            <p:nvSpPr>
              <p:cNvPr id="3721" name="Rettangolo 3720">
                <a:extLst>
                  <a:ext uri="{FF2B5EF4-FFF2-40B4-BE49-F238E27FC236}">
                    <a16:creationId xmlns:a16="http://schemas.microsoft.com/office/drawing/2014/main" id="{DC7181F3-386E-EB43-1950-5A6002777C70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22" name="Rettangolo 3721">
                <a:extLst>
                  <a:ext uri="{FF2B5EF4-FFF2-40B4-BE49-F238E27FC236}">
                    <a16:creationId xmlns:a16="http://schemas.microsoft.com/office/drawing/2014/main" id="{C6956337-5BFC-14C8-B497-804328753133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23" name="Rettangolo 3722">
                <a:extLst>
                  <a:ext uri="{FF2B5EF4-FFF2-40B4-BE49-F238E27FC236}">
                    <a16:creationId xmlns:a16="http://schemas.microsoft.com/office/drawing/2014/main" id="{065FD9AE-C5C4-1E77-1703-2990DE9938F2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24" name="Rettangolo 3723">
                <a:extLst>
                  <a:ext uri="{FF2B5EF4-FFF2-40B4-BE49-F238E27FC236}">
                    <a16:creationId xmlns:a16="http://schemas.microsoft.com/office/drawing/2014/main" id="{8399B40A-A9ED-AAA7-29FF-1A61F522508E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25" name="Rettangolo 3724">
                <a:extLst>
                  <a:ext uri="{FF2B5EF4-FFF2-40B4-BE49-F238E27FC236}">
                    <a16:creationId xmlns:a16="http://schemas.microsoft.com/office/drawing/2014/main" id="{31BD943D-9926-0ACB-4FC0-51B77D51AE52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26" name="Rettangolo 3725">
                <a:extLst>
                  <a:ext uri="{FF2B5EF4-FFF2-40B4-BE49-F238E27FC236}">
                    <a16:creationId xmlns:a16="http://schemas.microsoft.com/office/drawing/2014/main" id="{DDCD8518-1B5D-4B24-DE38-7A7AB7027019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27" name="Rettangolo 3726">
                <a:extLst>
                  <a:ext uri="{FF2B5EF4-FFF2-40B4-BE49-F238E27FC236}">
                    <a16:creationId xmlns:a16="http://schemas.microsoft.com/office/drawing/2014/main" id="{34612DB2-BF76-0881-EB3D-87D9DA6E923E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28" name="Rettangolo 3727">
                <a:extLst>
                  <a:ext uri="{FF2B5EF4-FFF2-40B4-BE49-F238E27FC236}">
                    <a16:creationId xmlns:a16="http://schemas.microsoft.com/office/drawing/2014/main" id="{CD09260B-E242-7C10-5AE4-85B80F41E5B2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29" name="Rettangolo 3728">
                <a:extLst>
                  <a:ext uri="{FF2B5EF4-FFF2-40B4-BE49-F238E27FC236}">
                    <a16:creationId xmlns:a16="http://schemas.microsoft.com/office/drawing/2014/main" id="{2938A85A-7A1A-D505-EDD2-08931789BA1B}"/>
                  </a:ext>
                </a:extLst>
              </p:cNvPr>
              <p:cNvSpPr/>
              <p:nvPr/>
            </p:nvSpPr>
            <p:spPr>
              <a:xfrm>
                <a:off x="251128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grpSp>
          <p:nvGrpSpPr>
            <p:cNvPr id="3701" name="Gruppo 3700">
              <a:extLst>
                <a:ext uri="{FF2B5EF4-FFF2-40B4-BE49-F238E27FC236}">
                  <a16:creationId xmlns:a16="http://schemas.microsoft.com/office/drawing/2014/main" id="{493E142D-7A4A-1F03-0A92-DF6ACB756731}"/>
                </a:ext>
              </a:extLst>
            </p:cNvPr>
            <p:cNvGrpSpPr/>
            <p:nvPr/>
          </p:nvGrpSpPr>
          <p:grpSpPr>
            <a:xfrm>
              <a:off x="1081385" y="3208739"/>
              <a:ext cx="1609511" cy="181473"/>
              <a:chOff x="1084881" y="1966812"/>
              <a:chExt cx="1609511" cy="181473"/>
            </a:xfrm>
            <a:grpFill/>
          </p:grpSpPr>
          <p:sp>
            <p:nvSpPr>
              <p:cNvPr id="3712" name="Rettangolo 3711">
                <a:extLst>
                  <a:ext uri="{FF2B5EF4-FFF2-40B4-BE49-F238E27FC236}">
                    <a16:creationId xmlns:a16="http://schemas.microsoft.com/office/drawing/2014/main" id="{6D55FDE2-AADC-08BF-CE19-F4DB06797264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13" name="Rettangolo 3712">
                <a:extLst>
                  <a:ext uri="{FF2B5EF4-FFF2-40B4-BE49-F238E27FC236}">
                    <a16:creationId xmlns:a16="http://schemas.microsoft.com/office/drawing/2014/main" id="{20B333C5-7694-C7EE-1ECD-6133A674736F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14" name="Rettangolo 3713">
                <a:extLst>
                  <a:ext uri="{FF2B5EF4-FFF2-40B4-BE49-F238E27FC236}">
                    <a16:creationId xmlns:a16="http://schemas.microsoft.com/office/drawing/2014/main" id="{803237C8-0587-2B73-0902-DAEF8A436B11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15" name="Rettangolo 3714">
                <a:extLst>
                  <a:ext uri="{FF2B5EF4-FFF2-40B4-BE49-F238E27FC236}">
                    <a16:creationId xmlns:a16="http://schemas.microsoft.com/office/drawing/2014/main" id="{2686B5E8-4804-ACA0-1F6C-E9D6E6661F12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16" name="Rettangolo 3715">
                <a:extLst>
                  <a:ext uri="{FF2B5EF4-FFF2-40B4-BE49-F238E27FC236}">
                    <a16:creationId xmlns:a16="http://schemas.microsoft.com/office/drawing/2014/main" id="{EA47EF63-7C2D-14B7-27E9-E2247A02A639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17" name="Rettangolo 3716">
                <a:extLst>
                  <a:ext uri="{FF2B5EF4-FFF2-40B4-BE49-F238E27FC236}">
                    <a16:creationId xmlns:a16="http://schemas.microsoft.com/office/drawing/2014/main" id="{E7518D0F-D152-6637-F9D4-FA32ED00CACB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18" name="Rettangolo 3717">
                <a:extLst>
                  <a:ext uri="{FF2B5EF4-FFF2-40B4-BE49-F238E27FC236}">
                    <a16:creationId xmlns:a16="http://schemas.microsoft.com/office/drawing/2014/main" id="{BE0C1A1A-9126-C2A6-44C6-B1B03A2BD849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19" name="Rettangolo 3718">
                <a:extLst>
                  <a:ext uri="{FF2B5EF4-FFF2-40B4-BE49-F238E27FC236}">
                    <a16:creationId xmlns:a16="http://schemas.microsoft.com/office/drawing/2014/main" id="{D74BD78F-A60C-2FC4-0C17-A6A5A55BF611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20" name="Rettangolo 3719">
                <a:extLst>
                  <a:ext uri="{FF2B5EF4-FFF2-40B4-BE49-F238E27FC236}">
                    <a16:creationId xmlns:a16="http://schemas.microsoft.com/office/drawing/2014/main" id="{99773B73-9E59-B093-661F-1F22D648EB0C}"/>
                  </a:ext>
                </a:extLst>
              </p:cNvPr>
              <p:cNvSpPr/>
              <p:nvPr/>
            </p:nvSpPr>
            <p:spPr>
              <a:xfrm>
                <a:off x="2514392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grpSp>
          <p:nvGrpSpPr>
            <p:cNvPr id="3702" name="Gruppo 3701">
              <a:extLst>
                <a:ext uri="{FF2B5EF4-FFF2-40B4-BE49-F238E27FC236}">
                  <a16:creationId xmlns:a16="http://schemas.microsoft.com/office/drawing/2014/main" id="{23DBD379-4A3A-58B3-EB4E-BF5A96B0CD74}"/>
                </a:ext>
              </a:extLst>
            </p:cNvPr>
            <p:cNvGrpSpPr/>
            <p:nvPr/>
          </p:nvGrpSpPr>
          <p:grpSpPr>
            <a:xfrm>
              <a:off x="1084881" y="3038202"/>
              <a:ext cx="1609511" cy="181473"/>
              <a:chOff x="1084881" y="1966812"/>
              <a:chExt cx="1609511" cy="181473"/>
            </a:xfrm>
            <a:grpFill/>
          </p:grpSpPr>
          <p:sp>
            <p:nvSpPr>
              <p:cNvPr id="3703" name="Rettangolo 3702">
                <a:extLst>
                  <a:ext uri="{FF2B5EF4-FFF2-40B4-BE49-F238E27FC236}">
                    <a16:creationId xmlns:a16="http://schemas.microsoft.com/office/drawing/2014/main" id="{1A40DD8E-017F-61AA-1ADA-A172DF375828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04" name="Rettangolo 3703">
                <a:extLst>
                  <a:ext uri="{FF2B5EF4-FFF2-40B4-BE49-F238E27FC236}">
                    <a16:creationId xmlns:a16="http://schemas.microsoft.com/office/drawing/2014/main" id="{AE052FDF-E162-6D4A-C459-427D96862ECA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05" name="Rettangolo 3704">
                <a:extLst>
                  <a:ext uri="{FF2B5EF4-FFF2-40B4-BE49-F238E27FC236}">
                    <a16:creationId xmlns:a16="http://schemas.microsoft.com/office/drawing/2014/main" id="{3C467B0A-10C0-71F5-2BC9-7506BD6C838B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06" name="Rettangolo 3705">
                <a:extLst>
                  <a:ext uri="{FF2B5EF4-FFF2-40B4-BE49-F238E27FC236}">
                    <a16:creationId xmlns:a16="http://schemas.microsoft.com/office/drawing/2014/main" id="{715786DE-3DDD-360E-298A-F98F3C1AABC1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07" name="Rettangolo 3706">
                <a:extLst>
                  <a:ext uri="{FF2B5EF4-FFF2-40B4-BE49-F238E27FC236}">
                    <a16:creationId xmlns:a16="http://schemas.microsoft.com/office/drawing/2014/main" id="{E3EC4528-A807-3FF8-9E0F-00CC2E938A63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08" name="Rettangolo 3707">
                <a:extLst>
                  <a:ext uri="{FF2B5EF4-FFF2-40B4-BE49-F238E27FC236}">
                    <a16:creationId xmlns:a16="http://schemas.microsoft.com/office/drawing/2014/main" id="{92099D28-7153-79BC-EDA2-888410318DBA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09" name="Rettangolo 3708">
                <a:extLst>
                  <a:ext uri="{FF2B5EF4-FFF2-40B4-BE49-F238E27FC236}">
                    <a16:creationId xmlns:a16="http://schemas.microsoft.com/office/drawing/2014/main" id="{81BF357A-F5C0-1353-0097-62EED8ACC1B3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10" name="Rettangolo 3709">
                <a:extLst>
                  <a:ext uri="{FF2B5EF4-FFF2-40B4-BE49-F238E27FC236}">
                    <a16:creationId xmlns:a16="http://schemas.microsoft.com/office/drawing/2014/main" id="{AD762B26-6ADD-9FA0-2801-64DB4ED60854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11" name="Rettangolo 3710">
                <a:extLst>
                  <a:ext uri="{FF2B5EF4-FFF2-40B4-BE49-F238E27FC236}">
                    <a16:creationId xmlns:a16="http://schemas.microsoft.com/office/drawing/2014/main" id="{95F8687E-645A-7D23-18C2-B9D0F747D0D1}"/>
                  </a:ext>
                </a:extLst>
              </p:cNvPr>
              <p:cNvSpPr/>
              <p:nvPr/>
            </p:nvSpPr>
            <p:spPr>
              <a:xfrm>
                <a:off x="2514392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</p:grpSp>
      <p:cxnSp>
        <p:nvCxnSpPr>
          <p:cNvPr id="3776" name="Connettore 1 3775">
            <a:extLst>
              <a:ext uri="{FF2B5EF4-FFF2-40B4-BE49-F238E27FC236}">
                <a16:creationId xmlns:a16="http://schemas.microsoft.com/office/drawing/2014/main" id="{949A4945-405C-0F74-FB9E-CC05564B3D07}"/>
              </a:ext>
            </a:extLst>
          </p:cNvPr>
          <p:cNvCxnSpPr/>
          <p:nvPr/>
        </p:nvCxnSpPr>
        <p:spPr>
          <a:xfrm flipV="1">
            <a:off x="311220" y="2343843"/>
            <a:ext cx="790886" cy="70475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77" name="Connettore 1 3776">
            <a:extLst>
              <a:ext uri="{FF2B5EF4-FFF2-40B4-BE49-F238E27FC236}">
                <a16:creationId xmlns:a16="http://schemas.microsoft.com/office/drawing/2014/main" id="{0D08F5B3-665C-0C26-9A87-43FBA205D3DE}"/>
              </a:ext>
            </a:extLst>
          </p:cNvPr>
          <p:cNvCxnSpPr>
            <a:cxnSpLocks/>
          </p:cNvCxnSpPr>
          <p:nvPr/>
        </p:nvCxnSpPr>
        <p:spPr>
          <a:xfrm>
            <a:off x="712243" y="4355570"/>
            <a:ext cx="1250496" cy="403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80" name="Arco 3779">
            <a:extLst>
              <a:ext uri="{FF2B5EF4-FFF2-40B4-BE49-F238E27FC236}">
                <a16:creationId xmlns:a16="http://schemas.microsoft.com/office/drawing/2014/main" id="{FAD0C8DC-2B58-4158-4324-7CDDC2C92187}"/>
              </a:ext>
            </a:extLst>
          </p:cNvPr>
          <p:cNvSpPr/>
          <p:nvPr/>
        </p:nvSpPr>
        <p:spPr>
          <a:xfrm rot="9472387">
            <a:off x="1288146" y="2269905"/>
            <a:ext cx="463065" cy="2198363"/>
          </a:xfrm>
          <a:prstGeom prst="arc">
            <a:avLst>
              <a:gd name="adj1" fmla="val 14975200"/>
              <a:gd name="adj2" fmla="val 587165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85" name="CasellaDiTesto 3784">
            <a:extLst>
              <a:ext uri="{FF2B5EF4-FFF2-40B4-BE49-F238E27FC236}">
                <a16:creationId xmlns:a16="http://schemas.microsoft.com/office/drawing/2014/main" id="{DEAC165B-3E6E-42CE-9F59-EAB56F94C8C7}"/>
              </a:ext>
            </a:extLst>
          </p:cNvPr>
          <p:cNvSpPr txBox="1"/>
          <p:nvPr/>
        </p:nvSpPr>
        <p:spPr>
          <a:xfrm>
            <a:off x="742215" y="454814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UpSampling2D (7,7)</a:t>
            </a:r>
          </a:p>
        </p:txBody>
      </p:sp>
      <p:grpSp>
        <p:nvGrpSpPr>
          <p:cNvPr id="3786" name="Gruppo 3785">
            <a:extLst>
              <a:ext uri="{FF2B5EF4-FFF2-40B4-BE49-F238E27FC236}">
                <a16:creationId xmlns:a16="http://schemas.microsoft.com/office/drawing/2014/main" id="{1DAE65BD-5431-76DF-2F39-7B89BC7C81AC}"/>
              </a:ext>
            </a:extLst>
          </p:cNvPr>
          <p:cNvGrpSpPr/>
          <p:nvPr/>
        </p:nvGrpSpPr>
        <p:grpSpPr>
          <a:xfrm>
            <a:off x="3850619" y="1437424"/>
            <a:ext cx="988289" cy="3649615"/>
            <a:chOff x="3688111" y="616204"/>
            <a:chExt cx="868044" cy="5418667"/>
          </a:xfrm>
        </p:grpSpPr>
        <p:graphicFrame>
          <p:nvGraphicFramePr>
            <p:cNvPr id="3787" name="Diagramma 3786">
              <a:extLst>
                <a:ext uri="{FF2B5EF4-FFF2-40B4-BE49-F238E27FC236}">
                  <a16:creationId xmlns:a16="http://schemas.microsoft.com/office/drawing/2014/main" id="{383D53F2-6DBC-764A-D3D0-1B44AA09225E}"/>
                </a:ext>
              </a:extLst>
            </p:cNvPr>
            <p:cNvGraphicFramePr/>
            <p:nvPr/>
          </p:nvGraphicFramePr>
          <p:xfrm>
            <a:off x="3729148" y="616204"/>
            <a:ext cx="827007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3788" name="CasellaDiTesto 3787">
              <a:extLst>
                <a:ext uri="{FF2B5EF4-FFF2-40B4-BE49-F238E27FC236}">
                  <a16:creationId xmlns:a16="http://schemas.microsoft.com/office/drawing/2014/main" id="{48C872F9-2A51-70D6-8B0C-4F2DD607BF43}"/>
                </a:ext>
              </a:extLst>
            </p:cNvPr>
            <p:cNvSpPr txBox="1"/>
            <p:nvPr/>
          </p:nvSpPr>
          <p:spPr>
            <a:xfrm rot="16200000">
              <a:off x="2223788" y="2550928"/>
              <a:ext cx="3198975" cy="270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it-IT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PreProcess Input</a:t>
              </a:r>
              <a:endParaRPr lang="it-IT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795" name="Gruppo 3794">
            <a:extLst>
              <a:ext uri="{FF2B5EF4-FFF2-40B4-BE49-F238E27FC236}">
                <a16:creationId xmlns:a16="http://schemas.microsoft.com/office/drawing/2014/main" id="{F9203B36-42C9-7876-6B5C-359303EAB14E}"/>
              </a:ext>
            </a:extLst>
          </p:cNvPr>
          <p:cNvGrpSpPr/>
          <p:nvPr/>
        </p:nvGrpSpPr>
        <p:grpSpPr>
          <a:xfrm>
            <a:off x="5196212" y="1380834"/>
            <a:ext cx="988607" cy="3649615"/>
            <a:chOff x="3687832" y="616204"/>
            <a:chExt cx="868323" cy="5418667"/>
          </a:xfrm>
        </p:grpSpPr>
        <p:graphicFrame>
          <p:nvGraphicFramePr>
            <p:cNvPr id="3796" name="Diagramma 3795">
              <a:extLst>
                <a:ext uri="{FF2B5EF4-FFF2-40B4-BE49-F238E27FC236}">
                  <a16:creationId xmlns:a16="http://schemas.microsoft.com/office/drawing/2014/main" id="{E04C1FAD-A1E9-E3C6-9FB7-5EB8F7A96BE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97405862"/>
                </p:ext>
              </p:extLst>
            </p:nvPr>
          </p:nvGraphicFramePr>
          <p:xfrm>
            <a:off x="3729148" y="616204"/>
            <a:ext cx="827007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3" r:lo="rId14" r:qs="rId15" r:cs="rId16"/>
            </a:graphicData>
          </a:graphic>
        </p:graphicFrame>
        <p:sp>
          <p:nvSpPr>
            <p:cNvPr id="3797" name="CasellaDiTesto 3796">
              <a:extLst>
                <a:ext uri="{FF2B5EF4-FFF2-40B4-BE49-F238E27FC236}">
                  <a16:creationId xmlns:a16="http://schemas.microsoft.com/office/drawing/2014/main" id="{0D5728FA-5C45-85CD-7261-C1C624013F76}"/>
                </a:ext>
              </a:extLst>
            </p:cNvPr>
            <p:cNvSpPr txBox="1"/>
            <p:nvPr/>
          </p:nvSpPr>
          <p:spPr>
            <a:xfrm rot="16200000">
              <a:off x="2223509" y="2970889"/>
              <a:ext cx="3198975" cy="270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it-IT" sz="1400" b="0" i="0" u="none" strike="noStrike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GlobalAveragePooling2D</a:t>
              </a:r>
            </a:p>
          </p:txBody>
        </p:sp>
      </p:grpSp>
      <p:grpSp>
        <p:nvGrpSpPr>
          <p:cNvPr id="3813" name="Gruppo 3812">
            <a:extLst>
              <a:ext uri="{FF2B5EF4-FFF2-40B4-BE49-F238E27FC236}">
                <a16:creationId xmlns:a16="http://schemas.microsoft.com/office/drawing/2014/main" id="{E06CB15A-598E-525F-4103-79BE0A16CAD8}"/>
              </a:ext>
            </a:extLst>
          </p:cNvPr>
          <p:cNvGrpSpPr/>
          <p:nvPr/>
        </p:nvGrpSpPr>
        <p:grpSpPr>
          <a:xfrm>
            <a:off x="6509519" y="2646883"/>
            <a:ext cx="567315" cy="1214216"/>
            <a:chOff x="4150912" y="2897579"/>
            <a:chExt cx="567315" cy="1214216"/>
          </a:xfrm>
        </p:grpSpPr>
        <p:sp>
          <p:nvSpPr>
            <p:cNvPr id="3814" name="Rettangolo 3813">
              <a:extLst>
                <a:ext uri="{FF2B5EF4-FFF2-40B4-BE49-F238E27FC236}">
                  <a16:creationId xmlns:a16="http://schemas.microsoft.com/office/drawing/2014/main" id="{9BC06A9D-2DFF-CD65-FB6C-07460E596628}"/>
                </a:ext>
              </a:extLst>
            </p:cNvPr>
            <p:cNvSpPr/>
            <p:nvPr/>
          </p:nvSpPr>
          <p:spPr>
            <a:xfrm>
              <a:off x="4150912" y="2923002"/>
              <a:ext cx="567315" cy="1188793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815" name="Elemento grafico 3814" descr="Filtro con riempimento a tinta unita">
              <a:extLst>
                <a:ext uri="{FF2B5EF4-FFF2-40B4-BE49-F238E27FC236}">
                  <a16:creationId xmlns:a16="http://schemas.microsoft.com/office/drawing/2014/main" id="{7EF96BC4-9CE8-5F11-793C-847D3168A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50912" y="3182162"/>
              <a:ext cx="567315" cy="700546"/>
            </a:xfrm>
            <a:prstGeom prst="rect">
              <a:avLst/>
            </a:prstGeom>
          </p:spPr>
        </p:pic>
        <p:sp>
          <p:nvSpPr>
            <p:cNvPr id="3816" name="CasellaDiTesto 3815">
              <a:extLst>
                <a:ext uri="{FF2B5EF4-FFF2-40B4-BE49-F238E27FC236}">
                  <a16:creationId xmlns:a16="http://schemas.microsoft.com/office/drawing/2014/main" id="{4FAE6D44-F15D-3D38-DE95-8FF396F8AF48}"/>
                </a:ext>
              </a:extLst>
            </p:cNvPr>
            <p:cNvSpPr txBox="1"/>
            <p:nvPr/>
          </p:nvSpPr>
          <p:spPr>
            <a:xfrm>
              <a:off x="4275117" y="2897579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817" name="CasellaDiTesto 3816">
              <a:extLst>
                <a:ext uri="{FF2B5EF4-FFF2-40B4-BE49-F238E27FC236}">
                  <a16:creationId xmlns:a16="http://schemas.microsoft.com/office/drawing/2014/main" id="{8BEA4E94-A0E7-1DD5-5399-0A1985332100}"/>
                </a:ext>
              </a:extLst>
            </p:cNvPr>
            <p:cNvSpPr txBox="1"/>
            <p:nvPr/>
          </p:nvSpPr>
          <p:spPr>
            <a:xfrm>
              <a:off x="4179113" y="3742463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0,7</a:t>
              </a:r>
            </a:p>
          </p:txBody>
        </p:sp>
      </p:grpSp>
      <p:sp>
        <p:nvSpPr>
          <p:cNvPr id="3818" name="CasellaDiTesto 3817">
            <a:extLst>
              <a:ext uri="{FF2B5EF4-FFF2-40B4-BE49-F238E27FC236}">
                <a16:creationId xmlns:a16="http://schemas.microsoft.com/office/drawing/2014/main" id="{E94CA6E8-E09B-0FC9-E62D-777120B3F0B7}"/>
              </a:ext>
            </a:extLst>
          </p:cNvPr>
          <p:cNvSpPr txBox="1"/>
          <p:nvPr/>
        </p:nvSpPr>
        <p:spPr>
          <a:xfrm>
            <a:off x="7321773" y="4376727"/>
            <a:ext cx="511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1022</a:t>
            </a:r>
          </a:p>
        </p:txBody>
      </p:sp>
      <p:sp>
        <p:nvSpPr>
          <p:cNvPr id="3819" name="CasellaDiTesto 3818">
            <a:extLst>
              <a:ext uri="{FF2B5EF4-FFF2-40B4-BE49-F238E27FC236}">
                <a16:creationId xmlns:a16="http://schemas.microsoft.com/office/drawing/2014/main" id="{EA50AB90-A1E4-E386-F924-97CADFAD1151}"/>
              </a:ext>
            </a:extLst>
          </p:cNvPr>
          <p:cNvSpPr txBox="1"/>
          <p:nvPr/>
        </p:nvSpPr>
        <p:spPr>
          <a:xfrm>
            <a:off x="7331869" y="4983093"/>
            <a:ext cx="511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1023</a:t>
            </a:r>
          </a:p>
        </p:txBody>
      </p:sp>
      <p:sp>
        <p:nvSpPr>
          <p:cNvPr id="3820" name="CasellaDiTesto 3819">
            <a:extLst>
              <a:ext uri="{FF2B5EF4-FFF2-40B4-BE49-F238E27FC236}">
                <a16:creationId xmlns:a16="http://schemas.microsoft.com/office/drawing/2014/main" id="{9672B017-11E6-42E0-7D3A-8E11F5BB9630}"/>
              </a:ext>
            </a:extLst>
          </p:cNvPr>
          <p:cNvSpPr txBox="1"/>
          <p:nvPr/>
        </p:nvSpPr>
        <p:spPr>
          <a:xfrm>
            <a:off x="8668913" y="4359363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510</a:t>
            </a:r>
          </a:p>
        </p:txBody>
      </p:sp>
      <p:sp>
        <p:nvSpPr>
          <p:cNvPr id="3821" name="CasellaDiTesto 3820">
            <a:extLst>
              <a:ext uri="{FF2B5EF4-FFF2-40B4-BE49-F238E27FC236}">
                <a16:creationId xmlns:a16="http://schemas.microsoft.com/office/drawing/2014/main" id="{45597C90-3ED2-8CE5-F617-8B24A1CAC5E6}"/>
              </a:ext>
            </a:extLst>
          </p:cNvPr>
          <p:cNvSpPr txBox="1"/>
          <p:nvPr/>
        </p:nvSpPr>
        <p:spPr>
          <a:xfrm>
            <a:off x="8671106" y="4969821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511</a:t>
            </a:r>
          </a:p>
        </p:txBody>
      </p:sp>
      <p:cxnSp>
        <p:nvCxnSpPr>
          <p:cNvPr id="3824" name="Connettore 1 3823">
            <a:extLst>
              <a:ext uri="{FF2B5EF4-FFF2-40B4-BE49-F238E27FC236}">
                <a16:creationId xmlns:a16="http://schemas.microsoft.com/office/drawing/2014/main" id="{CFF1A8BD-3BB5-8F1E-0091-A90D81AA70E3}"/>
              </a:ext>
            </a:extLst>
          </p:cNvPr>
          <p:cNvCxnSpPr>
            <a:cxnSpLocks/>
          </p:cNvCxnSpPr>
          <p:nvPr/>
        </p:nvCxnSpPr>
        <p:spPr>
          <a:xfrm flipH="1">
            <a:off x="5898956" y="3251066"/>
            <a:ext cx="297586" cy="387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26" name="Connettore 1 3825">
            <a:extLst>
              <a:ext uri="{FF2B5EF4-FFF2-40B4-BE49-F238E27FC236}">
                <a16:creationId xmlns:a16="http://schemas.microsoft.com/office/drawing/2014/main" id="{91305BE2-348B-3AC9-4C7A-5AA53BBCF8E2}"/>
              </a:ext>
            </a:extLst>
          </p:cNvPr>
          <p:cNvCxnSpPr>
            <a:cxnSpLocks/>
          </p:cNvCxnSpPr>
          <p:nvPr/>
        </p:nvCxnSpPr>
        <p:spPr>
          <a:xfrm flipH="1">
            <a:off x="4549717" y="3242237"/>
            <a:ext cx="297586" cy="387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828" name="Elemento grafico 3827" descr="Download con riempimento a tinta unita">
            <a:extLst>
              <a:ext uri="{FF2B5EF4-FFF2-40B4-BE49-F238E27FC236}">
                <a16:creationId xmlns:a16="http://schemas.microsoft.com/office/drawing/2014/main" id="{E25DCB96-FCE2-DDC0-F265-458A0AD78EE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502532" y="2874819"/>
            <a:ext cx="766755" cy="766755"/>
          </a:xfrm>
          <a:prstGeom prst="rect">
            <a:avLst/>
          </a:prstGeom>
        </p:spPr>
      </p:pic>
      <p:sp>
        <p:nvSpPr>
          <p:cNvPr id="3831" name="CasellaDiTesto 3830">
            <a:extLst>
              <a:ext uri="{FF2B5EF4-FFF2-40B4-BE49-F238E27FC236}">
                <a16:creationId xmlns:a16="http://schemas.microsoft.com/office/drawing/2014/main" id="{4017CB46-9064-6B3C-4FC3-8A5B7DE66696}"/>
              </a:ext>
            </a:extLst>
          </p:cNvPr>
          <p:cNvSpPr txBox="1"/>
          <p:nvPr/>
        </p:nvSpPr>
        <p:spPr>
          <a:xfrm>
            <a:off x="2432447" y="5284327"/>
            <a:ext cx="12442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b="0" i="0" u="none" strike="noStrike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ResNet50V2</a:t>
            </a:r>
          </a:p>
          <a:p>
            <a:endParaRPr lang="it-I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33" name="Connettore 2 3832">
            <a:extLst>
              <a:ext uri="{FF2B5EF4-FFF2-40B4-BE49-F238E27FC236}">
                <a16:creationId xmlns:a16="http://schemas.microsoft.com/office/drawing/2014/main" id="{16FB7A2C-F221-B400-2F7F-A945DFCECE32}"/>
              </a:ext>
            </a:extLst>
          </p:cNvPr>
          <p:cNvCxnSpPr>
            <a:cxnSpLocks/>
          </p:cNvCxnSpPr>
          <p:nvPr/>
        </p:nvCxnSpPr>
        <p:spPr>
          <a:xfrm flipV="1">
            <a:off x="4364326" y="3600049"/>
            <a:ext cx="532111" cy="1842833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39" name="Connettore 1 3838">
            <a:extLst>
              <a:ext uri="{FF2B5EF4-FFF2-40B4-BE49-F238E27FC236}">
                <a16:creationId xmlns:a16="http://schemas.microsoft.com/office/drawing/2014/main" id="{94A00F63-9CD4-D26A-A626-CCFFBF8341CE}"/>
              </a:ext>
            </a:extLst>
          </p:cNvPr>
          <p:cNvCxnSpPr/>
          <p:nvPr/>
        </p:nvCxnSpPr>
        <p:spPr>
          <a:xfrm>
            <a:off x="3689761" y="5453077"/>
            <a:ext cx="674220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41" name="CasellaDiTesto 3840">
            <a:extLst>
              <a:ext uri="{FF2B5EF4-FFF2-40B4-BE49-F238E27FC236}">
                <a16:creationId xmlns:a16="http://schemas.microsoft.com/office/drawing/2014/main" id="{093FE30A-F2FC-4198-FB48-FDA37CE191F8}"/>
              </a:ext>
            </a:extLst>
          </p:cNvPr>
          <p:cNvSpPr txBox="1"/>
          <p:nvPr/>
        </p:nvSpPr>
        <p:spPr>
          <a:xfrm>
            <a:off x="2425390" y="5602301"/>
            <a:ext cx="20810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include_top=False</a:t>
            </a:r>
          </a:p>
          <a:p>
            <a:r>
              <a:rPr lang="it-IT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weights="imagenet"</a:t>
            </a:r>
          </a:p>
          <a:p>
            <a:r>
              <a:rPr lang="it-IT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input_shape=(224, 224, 3)</a:t>
            </a:r>
          </a:p>
          <a:p>
            <a:endParaRPr lang="it-IT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69C091BD-75FD-CC21-1FE0-FCD928BCB0C0}"/>
              </a:ext>
            </a:extLst>
          </p:cNvPr>
          <p:cNvSpPr txBox="1"/>
          <p:nvPr/>
        </p:nvSpPr>
        <p:spPr>
          <a:xfrm rot="2280862">
            <a:off x="3781564" y="1774827"/>
            <a:ext cx="1221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zero-</a:t>
            </a: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centering</a:t>
            </a:r>
            <a:endParaRPr lang="it-IT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21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4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4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po 25">
            <a:extLst>
              <a:ext uri="{FF2B5EF4-FFF2-40B4-BE49-F238E27FC236}">
                <a16:creationId xmlns:a16="http://schemas.microsoft.com/office/drawing/2014/main" id="{CF6B34AB-F3AF-3E3D-30F4-19E004E0F1CE}"/>
              </a:ext>
            </a:extLst>
          </p:cNvPr>
          <p:cNvGrpSpPr/>
          <p:nvPr/>
        </p:nvGrpSpPr>
        <p:grpSpPr>
          <a:xfrm>
            <a:off x="1199818" y="1422775"/>
            <a:ext cx="2712718" cy="4200127"/>
            <a:chOff x="2410970" y="941552"/>
            <a:chExt cx="2712718" cy="4200127"/>
          </a:xfrm>
        </p:grpSpPr>
        <p:grpSp>
          <p:nvGrpSpPr>
            <p:cNvPr id="25" name="Gruppo 24">
              <a:extLst>
                <a:ext uri="{FF2B5EF4-FFF2-40B4-BE49-F238E27FC236}">
                  <a16:creationId xmlns:a16="http://schemas.microsoft.com/office/drawing/2014/main" id="{B52F5BFA-A882-A3FD-48EA-5AB761B654E3}"/>
                </a:ext>
              </a:extLst>
            </p:cNvPr>
            <p:cNvGrpSpPr/>
            <p:nvPr/>
          </p:nvGrpSpPr>
          <p:grpSpPr>
            <a:xfrm>
              <a:off x="2553962" y="1772772"/>
              <a:ext cx="708398" cy="2852496"/>
              <a:chOff x="1524247" y="1969567"/>
              <a:chExt cx="708398" cy="2852496"/>
            </a:xfrm>
          </p:grpSpPr>
          <p:pic>
            <p:nvPicPr>
              <p:cNvPr id="7" name="Elemento grafico 6" descr="Grafico logaritmico contorno">
                <a:extLst>
                  <a:ext uri="{FF2B5EF4-FFF2-40B4-BE49-F238E27FC236}">
                    <a16:creationId xmlns:a16="http://schemas.microsoft.com/office/drawing/2014/main" id="{D69D829D-61F4-BF3F-7696-9989F7F536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24247" y="1969567"/>
                <a:ext cx="708398" cy="708398"/>
              </a:xfrm>
              <a:prstGeom prst="rect">
                <a:avLst/>
              </a:prstGeom>
            </p:spPr>
          </p:pic>
          <p:pic>
            <p:nvPicPr>
              <p:cNvPr id="9" name="Elemento grafico 8" descr="Cronometro 66% contorno">
                <a:extLst>
                  <a:ext uri="{FF2B5EF4-FFF2-40B4-BE49-F238E27FC236}">
                    <a16:creationId xmlns:a16="http://schemas.microsoft.com/office/drawing/2014/main" id="{27C8E88F-0367-3DD4-2BD8-1D92B8A366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24247" y="3041616"/>
                <a:ext cx="708398" cy="708398"/>
              </a:xfrm>
              <a:prstGeom prst="rect">
                <a:avLst/>
              </a:prstGeom>
            </p:spPr>
          </p:pic>
          <p:pic>
            <p:nvPicPr>
              <p:cNvPr id="11" name="Elemento grafico 10" descr="Scatola contorno">
                <a:extLst>
                  <a:ext uri="{FF2B5EF4-FFF2-40B4-BE49-F238E27FC236}">
                    <a16:creationId xmlns:a16="http://schemas.microsoft.com/office/drawing/2014/main" id="{E8F44D1A-6B87-D7EB-CAC4-D80EBB6EA1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524247" y="4113665"/>
                <a:ext cx="708398" cy="708398"/>
              </a:xfrm>
              <a:prstGeom prst="rect">
                <a:avLst/>
              </a:prstGeom>
            </p:spPr>
          </p:pic>
        </p:grpSp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75D25E9E-6D83-B539-E55A-1EA9A21F6190}"/>
                </a:ext>
              </a:extLst>
            </p:cNvPr>
            <p:cNvGrpSpPr/>
            <p:nvPr/>
          </p:nvGrpSpPr>
          <p:grpSpPr>
            <a:xfrm>
              <a:off x="2410970" y="941552"/>
              <a:ext cx="2712718" cy="4200127"/>
              <a:chOff x="1535363" y="1243992"/>
              <a:chExt cx="2712718" cy="4200127"/>
            </a:xfrm>
          </p:grpSpPr>
          <p:sp>
            <p:nvSpPr>
              <p:cNvPr id="20" name="Elaborazione alternativa 19">
                <a:extLst>
                  <a:ext uri="{FF2B5EF4-FFF2-40B4-BE49-F238E27FC236}">
                    <a16:creationId xmlns:a16="http://schemas.microsoft.com/office/drawing/2014/main" id="{EC23616B-DAF6-03B3-BBE7-112A69B8ACD5}"/>
                  </a:ext>
                </a:extLst>
              </p:cNvPr>
              <p:cNvSpPr/>
              <p:nvPr/>
            </p:nvSpPr>
            <p:spPr>
              <a:xfrm rot="16200000">
                <a:off x="791658" y="1987697"/>
                <a:ext cx="4200127" cy="2712718"/>
              </a:xfrm>
              <a:prstGeom prst="flowChartAlternateProcess">
                <a:avLst/>
              </a:prstGeom>
              <a:solidFill>
                <a:srgbClr val="002060">
                  <a:alpha val="2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D821A9E0-9F8C-6D3B-13E4-6A1022984271}"/>
                  </a:ext>
                </a:extLst>
              </p:cNvPr>
              <p:cNvSpPr txBox="1"/>
              <p:nvPr/>
            </p:nvSpPr>
            <p:spPr>
              <a:xfrm>
                <a:off x="1944066" y="1462568"/>
                <a:ext cx="1957920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i="0" u="none" strike="noStrike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Hyperparameters</a:t>
                </a:r>
              </a:p>
              <a:p>
                <a:endParaRPr lang="it-IT" sz="1600" b="1" dirty="0"/>
              </a:p>
            </p:txBody>
          </p:sp>
        </p:grpSp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BD812F86-7D30-93A5-F49E-DD528E55296E}"/>
              </a:ext>
            </a:extLst>
          </p:cNvPr>
          <p:cNvGrpSpPr/>
          <p:nvPr/>
        </p:nvGrpSpPr>
        <p:grpSpPr>
          <a:xfrm>
            <a:off x="4665901" y="1430148"/>
            <a:ext cx="2869375" cy="4200127"/>
            <a:chOff x="4378343" y="1332623"/>
            <a:chExt cx="2869375" cy="4200127"/>
          </a:xfrm>
        </p:grpSpPr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295DB87C-989D-DB81-592C-F011253DF5B1}"/>
                </a:ext>
              </a:extLst>
            </p:cNvPr>
            <p:cNvGrpSpPr/>
            <p:nvPr/>
          </p:nvGrpSpPr>
          <p:grpSpPr>
            <a:xfrm>
              <a:off x="4378343" y="1332623"/>
              <a:ext cx="2869375" cy="4200127"/>
              <a:chOff x="4122131" y="1332623"/>
              <a:chExt cx="2871353" cy="4200127"/>
            </a:xfrm>
          </p:grpSpPr>
          <p:sp>
            <p:nvSpPr>
              <p:cNvPr id="19" name="Elaborazione alternativa 18">
                <a:extLst>
                  <a:ext uri="{FF2B5EF4-FFF2-40B4-BE49-F238E27FC236}">
                    <a16:creationId xmlns:a16="http://schemas.microsoft.com/office/drawing/2014/main" id="{A53AABE0-3398-B927-04A7-D2C2D38BC1C7}"/>
                  </a:ext>
                </a:extLst>
              </p:cNvPr>
              <p:cNvSpPr/>
              <p:nvPr/>
            </p:nvSpPr>
            <p:spPr>
              <a:xfrm rot="16200000">
                <a:off x="3452216" y="2076328"/>
                <a:ext cx="4200127" cy="2712717"/>
              </a:xfrm>
              <a:prstGeom prst="flowChartAlternateProcess">
                <a:avLst/>
              </a:prstGeom>
              <a:solidFill>
                <a:srgbClr val="FF0000">
                  <a:alpha val="2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C2EE6F3A-2BB8-C4DB-7DE8-5211932AFE59}"/>
                  </a:ext>
                </a:extLst>
              </p:cNvPr>
              <p:cNvSpPr txBox="1"/>
              <p:nvPr/>
            </p:nvSpPr>
            <p:spPr>
              <a:xfrm>
                <a:off x="4122131" y="1551199"/>
                <a:ext cx="287135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b="1" i="0" u="none" strike="noStrike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Optimizer, loss and metrics</a:t>
                </a:r>
              </a:p>
              <a:p>
                <a:endParaRPr lang="it-IT" b="1" dirty="0"/>
              </a:p>
            </p:txBody>
          </p:sp>
        </p:grpSp>
        <p:grpSp>
          <p:nvGrpSpPr>
            <p:cNvPr id="39" name="Gruppo 38">
              <a:extLst>
                <a:ext uri="{FF2B5EF4-FFF2-40B4-BE49-F238E27FC236}">
                  <a16:creationId xmlns:a16="http://schemas.microsoft.com/office/drawing/2014/main" id="{798C35F3-18E8-C4EE-1F27-AE1A0510FF3B}"/>
                </a:ext>
              </a:extLst>
            </p:cNvPr>
            <p:cNvGrpSpPr/>
            <p:nvPr/>
          </p:nvGrpSpPr>
          <p:grpSpPr>
            <a:xfrm>
              <a:off x="4553206" y="2163843"/>
              <a:ext cx="801330" cy="2825928"/>
              <a:chOff x="7100077" y="2163843"/>
              <a:chExt cx="801330" cy="2825928"/>
            </a:xfrm>
          </p:grpSpPr>
          <p:pic>
            <p:nvPicPr>
              <p:cNvPr id="34" name="Elemento grafico 33" descr="Singolo ingranaggio contorno">
                <a:extLst>
                  <a:ext uri="{FF2B5EF4-FFF2-40B4-BE49-F238E27FC236}">
                    <a16:creationId xmlns:a16="http://schemas.microsoft.com/office/drawing/2014/main" id="{A4B732EE-A8B7-FA39-9881-7343DEB549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100077" y="2163843"/>
                <a:ext cx="801330" cy="801330"/>
              </a:xfrm>
              <a:prstGeom prst="rect">
                <a:avLst/>
              </a:prstGeom>
            </p:spPr>
          </p:pic>
          <p:pic>
            <p:nvPicPr>
              <p:cNvPr id="36" name="Elemento grafico 35" descr="Abaco contorno">
                <a:extLst>
                  <a:ext uri="{FF2B5EF4-FFF2-40B4-BE49-F238E27FC236}">
                    <a16:creationId xmlns:a16="http://schemas.microsoft.com/office/drawing/2014/main" id="{87985E32-81E0-C465-5FF9-4C46694829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165738" y="3247714"/>
                <a:ext cx="670008" cy="670008"/>
              </a:xfrm>
              <a:prstGeom prst="rect">
                <a:avLst/>
              </a:prstGeom>
            </p:spPr>
          </p:pic>
          <p:pic>
            <p:nvPicPr>
              <p:cNvPr id="38" name="Elemento grafico 37" descr="Trofeo contorno">
                <a:extLst>
                  <a:ext uri="{FF2B5EF4-FFF2-40B4-BE49-F238E27FC236}">
                    <a16:creationId xmlns:a16="http://schemas.microsoft.com/office/drawing/2014/main" id="{C3ABA14C-6AD4-B8E7-C260-443380EEAF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165738" y="4319763"/>
                <a:ext cx="670008" cy="670008"/>
              </a:xfrm>
              <a:prstGeom prst="rect">
                <a:avLst/>
              </a:prstGeom>
            </p:spPr>
          </p:pic>
        </p:grpSp>
      </p:grp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61A7D561-046C-7EF8-850A-82378862E58F}"/>
              </a:ext>
            </a:extLst>
          </p:cNvPr>
          <p:cNvSpPr txBox="1"/>
          <p:nvPr/>
        </p:nvSpPr>
        <p:spPr>
          <a:xfrm>
            <a:off x="2368051" y="2348038"/>
            <a:ext cx="992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0,001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2DC5C380-2E6C-8391-5FC9-37AF468853B6}"/>
              </a:ext>
            </a:extLst>
          </p:cNvPr>
          <p:cNvSpPr txBox="1"/>
          <p:nvPr/>
        </p:nvSpPr>
        <p:spPr>
          <a:xfrm>
            <a:off x="2505631" y="3358461"/>
            <a:ext cx="885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65F607F9-196F-F17A-A28D-2A81AAFF5B14}"/>
              </a:ext>
            </a:extLst>
          </p:cNvPr>
          <p:cNvSpPr txBox="1"/>
          <p:nvPr/>
        </p:nvSpPr>
        <p:spPr>
          <a:xfrm>
            <a:off x="2592472" y="449068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1F78CBC3-D355-4C2D-1A4E-673EB5623136}"/>
              </a:ext>
            </a:extLst>
          </p:cNvPr>
          <p:cNvSpPr txBox="1"/>
          <p:nvPr/>
        </p:nvSpPr>
        <p:spPr>
          <a:xfrm>
            <a:off x="5859161" y="2339211"/>
            <a:ext cx="811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9AFD6E76-2590-D174-228D-195818F50D88}"/>
              </a:ext>
            </a:extLst>
          </p:cNvPr>
          <p:cNvSpPr txBox="1"/>
          <p:nvPr/>
        </p:nvSpPr>
        <p:spPr>
          <a:xfrm>
            <a:off x="5608345" y="3463561"/>
            <a:ext cx="1550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Crossentropy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3188973F-A94E-71E1-F082-19FA1F21D4E0}"/>
              </a:ext>
            </a:extLst>
          </p:cNvPr>
          <p:cNvSpPr txBox="1"/>
          <p:nvPr/>
        </p:nvSpPr>
        <p:spPr>
          <a:xfrm>
            <a:off x="5799903" y="4586416"/>
            <a:ext cx="11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</a:p>
        </p:txBody>
      </p: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B7C7E923-B6A5-B52C-B6FF-9046BBCB3BCD}"/>
              </a:ext>
            </a:extLst>
          </p:cNvPr>
          <p:cNvGrpSpPr/>
          <p:nvPr/>
        </p:nvGrpSpPr>
        <p:grpSpPr>
          <a:xfrm>
            <a:off x="8264718" y="1422774"/>
            <a:ext cx="2712719" cy="4207501"/>
            <a:chOff x="8133957" y="1056196"/>
            <a:chExt cx="2712719" cy="4207501"/>
          </a:xfrm>
        </p:grpSpPr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53DFC53E-2891-4175-58ED-3336BEF5433A}"/>
                </a:ext>
              </a:extLst>
            </p:cNvPr>
            <p:cNvGrpSpPr/>
            <p:nvPr/>
          </p:nvGrpSpPr>
          <p:grpSpPr>
            <a:xfrm>
              <a:off x="8133957" y="1056196"/>
              <a:ext cx="2712719" cy="4207501"/>
              <a:chOff x="8342638" y="1415401"/>
              <a:chExt cx="2712719" cy="4207501"/>
            </a:xfrm>
          </p:grpSpPr>
          <p:sp>
            <p:nvSpPr>
              <p:cNvPr id="21" name="Elaborazione alternativa 20">
                <a:extLst>
                  <a:ext uri="{FF2B5EF4-FFF2-40B4-BE49-F238E27FC236}">
                    <a16:creationId xmlns:a16="http://schemas.microsoft.com/office/drawing/2014/main" id="{3934AB11-A5D9-DCED-3187-E0F5DC1A2282}"/>
                  </a:ext>
                </a:extLst>
              </p:cNvPr>
              <p:cNvSpPr/>
              <p:nvPr/>
            </p:nvSpPr>
            <p:spPr>
              <a:xfrm rot="16200000">
                <a:off x="7595247" y="2162792"/>
                <a:ext cx="4207501" cy="2712719"/>
              </a:xfrm>
              <a:prstGeom prst="flowChartAlternateProcess">
                <a:avLst/>
              </a:prstGeom>
              <a:solidFill>
                <a:srgbClr val="92D050">
                  <a:alpha val="2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9330A160-1C28-40D5-2164-6838B0663B39}"/>
                  </a:ext>
                </a:extLst>
              </p:cNvPr>
              <p:cNvSpPr txBox="1"/>
              <p:nvPr/>
            </p:nvSpPr>
            <p:spPr>
              <a:xfrm>
                <a:off x="9151411" y="1600303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Callbacks</a:t>
                </a:r>
              </a:p>
            </p:txBody>
          </p:sp>
        </p:grpSp>
        <p:grpSp>
          <p:nvGrpSpPr>
            <p:cNvPr id="24" name="Gruppo 23">
              <a:extLst>
                <a:ext uri="{FF2B5EF4-FFF2-40B4-BE49-F238E27FC236}">
                  <a16:creationId xmlns:a16="http://schemas.microsoft.com/office/drawing/2014/main" id="{D8FD1A54-B9A5-F1D0-0B0F-5542C6D8F382}"/>
                </a:ext>
              </a:extLst>
            </p:cNvPr>
            <p:cNvGrpSpPr/>
            <p:nvPr/>
          </p:nvGrpSpPr>
          <p:grpSpPr>
            <a:xfrm>
              <a:off x="8230031" y="1594303"/>
              <a:ext cx="2613676" cy="3447240"/>
              <a:chOff x="8230031" y="1594303"/>
              <a:chExt cx="2613676" cy="3447240"/>
            </a:xfrm>
          </p:grpSpPr>
          <p:grpSp>
            <p:nvGrpSpPr>
              <p:cNvPr id="31" name="Gruppo 30">
                <a:extLst>
                  <a:ext uri="{FF2B5EF4-FFF2-40B4-BE49-F238E27FC236}">
                    <a16:creationId xmlns:a16="http://schemas.microsoft.com/office/drawing/2014/main" id="{4CEE67A6-0E0C-F5AA-F5FC-C61D5CE51E06}"/>
                  </a:ext>
                </a:extLst>
              </p:cNvPr>
              <p:cNvGrpSpPr/>
              <p:nvPr/>
            </p:nvGrpSpPr>
            <p:grpSpPr>
              <a:xfrm>
                <a:off x="8230031" y="3033608"/>
                <a:ext cx="777528" cy="2007935"/>
                <a:chOff x="8158501" y="2335773"/>
                <a:chExt cx="970190" cy="2680566"/>
              </a:xfrm>
            </p:grpSpPr>
            <p:pic>
              <p:nvPicPr>
                <p:cNvPr id="13" name="Elemento grafico 12" descr="Disco contorno">
                  <a:extLst>
                    <a:ext uri="{FF2B5EF4-FFF2-40B4-BE49-F238E27FC236}">
                      <a16:creationId xmlns:a16="http://schemas.microsoft.com/office/drawing/2014/main" id="{CA523081-DF22-B848-5C64-9337ADCCF2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89396" y="2335773"/>
                  <a:ext cx="708398" cy="708398"/>
                </a:xfrm>
                <a:prstGeom prst="rect">
                  <a:avLst/>
                </a:prstGeom>
              </p:spPr>
            </p:pic>
            <p:pic>
              <p:nvPicPr>
                <p:cNvPr id="16" name="Elemento grafico 15" descr="Miglioramento costante contorno">
                  <a:extLst>
                    <a:ext uri="{FF2B5EF4-FFF2-40B4-BE49-F238E27FC236}">
                      <a16:creationId xmlns:a16="http://schemas.microsoft.com/office/drawing/2014/main" id="{992BA0DC-3ED0-6730-DE0E-A9D6A4A37D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58501" y="3208156"/>
                  <a:ext cx="970190" cy="970190"/>
                </a:xfrm>
                <a:prstGeom prst="rect">
                  <a:avLst/>
                </a:prstGeom>
              </p:spPr>
            </p:pic>
            <p:pic>
              <p:nvPicPr>
                <p:cNvPr id="18" name="Elemento grafico 17" descr="Appunti contorno">
                  <a:extLst>
                    <a:ext uri="{FF2B5EF4-FFF2-40B4-BE49-F238E27FC236}">
                      <a16:creationId xmlns:a16="http://schemas.microsoft.com/office/drawing/2014/main" id="{E1BCDC41-079C-D3FF-12F6-2936DBAE38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89397" y="4307941"/>
                  <a:ext cx="708398" cy="708398"/>
                </a:xfrm>
                <a:prstGeom prst="rect">
                  <a:avLst/>
                </a:prstGeom>
              </p:spPr>
            </p:pic>
          </p:grpSp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317C98E1-F013-2D14-13BA-F51488BAD47E}"/>
                  </a:ext>
                </a:extLst>
              </p:cNvPr>
              <p:cNvSpPr txBox="1"/>
              <p:nvPr/>
            </p:nvSpPr>
            <p:spPr>
              <a:xfrm>
                <a:off x="8902656" y="4638338"/>
                <a:ext cx="11753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CSVLogger</a:t>
                </a:r>
              </a:p>
            </p:txBody>
          </p:sp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733F9720-2DF7-54C4-BD2E-49DB0526F41B}"/>
                  </a:ext>
                </a:extLst>
              </p:cNvPr>
              <p:cNvSpPr txBox="1"/>
              <p:nvPr/>
            </p:nvSpPr>
            <p:spPr>
              <a:xfrm>
                <a:off x="8902656" y="3889274"/>
                <a:ext cx="17924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BackupAndRestore</a:t>
                </a:r>
              </a:p>
            </p:txBody>
          </p:sp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57C849D1-B0C5-ED22-2F52-9052B6789DE9}"/>
                  </a:ext>
                </a:extLst>
              </p:cNvPr>
              <p:cNvSpPr txBox="1"/>
              <p:nvPr/>
            </p:nvSpPr>
            <p:spPr>
              <a:xfrm>
                <a:off x="8902656" y="3156931"/>
                <a:ext cx="166904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ModelCheckpoint</a:t>
                </a:r>
              </a:p>
            </p:txBody>
          </p:sp>
          <p:pic>
            <p:nvPicPr>
              <p:cNvPr id="8" name="Elemento grafico 7" descr="Semaforo contorno">
                <a:extLst>
                  <a:ext uri="{FF2B5EF4-FFF2-40B4-BE49-F238E27FC236}">
                    <a16:creationId xmlns:a16="http://schemas.microsoft.com/office/drawing/2014/main" id="{B74B16CD-6C38-5B3C-D714-FF84AD5F5D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8352396" y="2262182"/>
                <a:ext cx="567724" cy="567724"/>
              </a:xfrm>
              <a:prstGeom prst="rect">
                <a:avLst/>
              </a:prstGeom>
            </p:spPr>
          </p:pic>
          <p:pic>
            <p:nvPicPr>
              <p:cNvPr id="12" name="Elemento grafico 11" descr="Piano di sotto contorno">
                <a:extLst>
                  <a:ext uri="{FF2B5EF4-FFF2-40B4-BE49-F238E27FC236}">
                    <a16:creationId xmlns:a16="http://schemas.microsoft.com/office/drawing/2014/main" id="{F9E58607-AF38-406A-C882-40270A00E7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8359433" y="1594303"/>
                <a:ext cx="545044" cy="545044"/>
              </a:xfrm>
              <a:prstGeom prst="rect">
                <a:avLst/>
              </a:prstGeom>
            </p:spPr>
          </p:pic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524E9A78-F9D7-0E22-08C9-1D6500568373}"/>
                  </a:ext>
                </a:extLst>
              </p:cNvPr>
              <p:cNvSpPr txBox="1"/>
              <p:nvPr/>
            </p:nvSpPr>
            <p:spPr>
              <a:xfrm>
                <a:off x="8926194" y="1705689"/>
                <a:ext cx="19175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b="0" i="0" u="none" strike="noStrike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ReduceLROnPlateau</a:t>
                </a:r>
              </a:p>
              <a:p>
                <a:endParaRPr lang="it-IT" sz="1600" dirty="0"/>
              </a:p>
            </p:txBody>
          </p:sp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845D0207-A905-393C-16BE-4FBCFCEAD61A}"/>
                  </a:ext>
                </a:extLst>
              </p:cNvPr>
              <p:cNvSpPr txBox="1"/>
              <p:nvPr/>
            </p:nvSpPr>
            <p:spPr>
              <a:xfrm>
                <a:off x="8902656" y="2363517"/>
                <a:ext cx="13724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b="0" i="0" u="none" strike="noStrike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EarlyStopping</a:t>
                </a:r>
              </a:p>
              <a:p>
                <a:endParaRPr lang="it-IT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5182F24-8E0E-5D25-C758-9AED943A65A0}"/>
              </a:ext>
            </a:extLst>
          </p:cNvPr>
          <p:cNvSpPr txBox="1"/>
          <p:nvPr/>
        </p:nvSpPr>
        <p:spPr>
          <a:xfrm>
            <a:off x="405063" y="188904"/>
            <a:ext cx="6345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ResNet50v2– Transfer Learning 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it-IT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Parameters and Callbacks</a:t>
            </a:r>
          </a:p>
        </p:txBody>
      </p:sp>
    </p:spTree>
    <p:extLst>
      <p:ext uri="{BB962C8B-B14F-4D97-AF65-F5344CB8AC3E}">
        <p14:creationId xmlns:p14="http://schemas.microsoft.com/office/powerpoint/2010/main" val="70855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4C7DEC79-C8CD-CB73-9AFA-068B23AB63AB}"/>
              </a:ext>
            </a:extLst>
          </p:cNvPr>
          <p:cNvSpPr txBox="1"/>
          <p:nvPr/>
        </p:nvSpPr>
        <p:spPr>
          <a:xfrm>
            <a:off x="405063" y="188904"/>
            <a:ext cx="6709914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2000" dirty="0">
                <a:latin typeface="Times New Roman"/>
                <a:cs typeface="Times New Roman"/>
              </a:rPr>
              <a:t>ResNet50v2</a:t>
            </a:r>
            <a:r>
              <a:rPr lang="it-IT" sz="2000" b="0" i="0" u="none" strike="noStrike" dirty="0">
                <a:effectLst/>
                <a:latin typeface="Times New Roman"/>
                <a:cs typeface="Times New Roman"/>
              </a:rPr>
              <a:t>– Transfer Learning </a:t>
            </a:r>
            <a:r>
              <a:rPr lang="it-IT" sz="2000" dirty="0">
                <a:latin typeface="Times New Roman"/>
                <a:cs typeface="Times New Roman"/>
              </a:rPr>
              <a:t>– Data </a:t>
            </a:r>
            <a:r>
              <a:rPr lang="it-IT" sz="2000" dirty="0" err="1">
                <a:latin typeface="Times New Roman"/>
                <a:cs typeface="Times New Roman"/>
              </a:rPr>
              <a:t>Augmentation</a:t>
            </a:r>
            <a:r>
              <a:rPr lang="it-IT" sz="2000" dirty="0">
                <a:latin typeface="Times New Roman"/>
                <a:cs typeface="Times New Roman"/>
              </a:rPr>
              <a:t> </a:t>
            </a:r>
            <a:r>
              <a:rPr lang="it-IT" sz="2000" b="0" i="0" u="none" strike="noStrike" dirty="0">
                <a:effectLst/>
                <a:latin typeface="Times New Roman"/>
                <a:cs typeface="Times New Roman"/>
              </a:rPr>
              <a:t>- </a:t>
            </a:r>
            <a:r>
              <a:rPr lang="it-IT" sz="2000" b="0" i="0" u="none" strike="noStrike" dirty="0" err="1">
                <a:effectLst/>
                <a:latin typeface="Times New Roman"/>
                <a:cs typeface="Times New Roman"/>
              </a:rPr>
              <a:t>Results</a:t>
            </a:r>
            <a:endParaRPr lang="it-IT" sz="2000" b="0" i="0" u="none" strike="noStrike">
              <a:effectLst/>
              <a:latin typeface="Times New Roman"/>
              <a:cs typeface="Times New Roman"/>
            </a:endParaRP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4A873F1-507C-A9E8-0C0B-684A47BA6A5B}"/>
              </a:ext>
            </a:extLst>
          </p:cNvPr>
          <p:cNvGrpSpPr/>
          <p:nvPr/>
        </p:nvGrpSpPr>
        <p:grpSpPr>
          <a:xfrm>
            <a:off x="4082795" y="753704"/>
            <a:ext cx="3466427" cy="5649383"/>
            <a:chOff x="1261336" y="836082"/>
            <a:chExt cx="3466427" cy="5649383"/>
          </a:xfrm>
        </p:grpSpPr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9A92CF6C-5E42-F976-011B-FBAFFF23C180}"/>
                </a:ext>
              </a:extLst>
            </p:cNvPr>
            <p:cNvGrpSpPr/>
            <p:nvPr/>
          </p:nvGrpSpPr>
          <p:grpSpPr>
            <a:xfrm>
              <a:off x="1261336" y="836082"/>
              <a:ext cx="3466427" cy="5649383"/>
              <a:chOff x="203200" y="971549"/>
              <a:chExt cx="3466427" cy="5649383"/>
            </a:xfrm>
          </p:grpSpPr>
          <p:sp>
            <p:nvSpPr>
              <p:cNvPr id="10" name="Rettangolo 9">
                <a:extLst>
                  <a:ext uri="{FF2B5EF4-FFF2-40B4-BE49-F238E27FC236}">
                    <a16:creationId xmlns:a16="http://schemas.microsoft.com/office/drawing/2014/main" id="{FDE0AA24-0EE0-654A-E87A-D0BA026E431E}"/>
                  </a:ext>
                </a:extLst>
              </p:cNvPr>
              <p:cNvSpPr/>
              <p:nvPr/>
            </p:nvSpPr>
            <p:spPr>
              <a:xfrm>
                <a:off x="203200" y="971549"/>
                <a:ext cx="3466427" cy="564938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1CB57595-AD39-542E-B123-78D1FA11553A}"/>
                  </a:ext>
                </a:extLst>
              </p:cNvPr>
              <p:cNvSpPr txBox="1"/>
              <p:nvPr/>
            </p:nvSpPr>
            <p:spPr>
              <a:xfrm>
                <a:off x="1021558" y="1043125"/>
                <a:ext cx="1794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Learning Curves</a:t>
                </a:r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8" name="Input penna 97">
                  <a:extLst>
                    <a:ext uri="{FF2B5EF4-FFF2-40B4-BE49-F238E27FC236}">
                      <a16:creationId xmlns:a16="http://schemas.microsoft.com/office/drawing/2014/main" id="{1088F883-CA26-BD0F-FE00-6742F83CD9A2}"/>
                    </a:ext>
                  </a:extLst>
                </p14:cNvPr>
                <p14:cNvContentPartPr/>
                <p14:nvPr/>
              </p14:nvContentPartPr>
              <p14:xfrm>
                <a:off x="1381529" y="5787438"/>
                <a:ext cx="372240" cy="194040"/>
              </p14:xfrm>
            </p:contentPart>
          </mc:Choice>
          <mc:Fallback xmlns="">
            <p:pic>
              <p:nvPicPr>
                <p:cNvPr id="98" name="Input penna 97">
                  <a:extLst>
                    <a:ext uri="{FF2B5EF4-FFF2-40B4-BE49-F238E27FC236}">
                      <a16:creationId xmlns:a16="http://schemas.microsoft.com/office/drawing/2014/main" id="{1088F883-CA26-BD0F-FE00-6742F83CD9A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18529" y="5724438"/>
                  <a:ext cx="497880" cy="31968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13" name="Immagine 12" descr="Immagine che contiene diagramma, testo, linea, Diagramma&#10;&#10;Descrizione generata automaticamente">
              <a:extLst>
                <a:ext uri="{FF2B5EF4-FFF2-40B4-BE49-F238E27FC236}">
                  <a16:creationId xmlns:a16="http://schemas.microsoft.com/office/drawing/2014/main" id="{EE4120BE-8FF6-6158-4087-AC1E9D602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0472"/>
            <a:stretch/>
          </p:blipFill>
          <p:spPr>
            <a:xfrm>
              <a:off x="1475788" y="1316671"/>
              <a:ext cx="2816182" cy="2603099"/>
            </a:xfrm>
            <a:prstGeom prst="rect">
              <a:avLst/>
            </a:prstGeom>
          </p:spPr>
        </p:pic>
        <p:pic>
          <p:nvPicPr>
            <p:cNvPr id="14" name="Immagine 13" descr="Immagine che contiene diagramma, testo, linea, Diagramma&#10;&#10;Descrizione generata automaticamente">
              <a:extLst>
                <a:ext uri="{FF2B5EF4-FFF2-40B4-BE49-F238E27FC236}">
                  <a16:creationId xmlns:a16="http://schemas.microsoft.com/office/drawing/2014/main" id="{689778B7-9DF6-0946-7335-52783A9427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727"/>
            <a:stretch/>
          </p:blipFill>
          <p:spPr>
            <a:xfrm>
              <a:off x="1475788" y="3761736"/>
              <a:ext cx="2816182" cy="261653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132495BA-78A9-DB2E-2CA5-B7B178ADDF24}"/>
                    </a:ext>
                  </a:extLst>
                </p14:cNvPr>
                <p14:cNvContentPartPr/>
                <p14:nvPr/>
              </p14:nvContentPartPr>
              <p14:xfrm>
                <a:off x="1519251" y="3848520"/>
                <a:ext cx="305640" cy="22320"/>
              </p14:xfrm>
            </p:contentPart>
          </mc:Choice>
          <mc:Fallback xmlns=""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132495BA-78A9-DB2E-2CA5-B7B178ADDF2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56251" y="3785520"/>
                  <a:ext cx="4312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B5400D43-5437-C2BB-88FC-89BF6E022B00}"/>
                    </a:ext>
                  </a:extLst>
                </p14:cNvPr>
                <p14:cNvContentPartPr/>
                <p14:nvPr/>
              </p14:nvContentPartPr>
              <p14:xfrm>
                <a:off x="4115931" y="1421331"/>
                <a:ext cx="314640" cy="360"/>
              </p14:xfrm>
            </p:contentPart>
          </mc:Choice>
          <mc:Fallback xmlns=""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B5400D43-5437-C2BB-88FC-89BF6E022B0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52931" y="1358331"/>
                  <a:ext cx="44028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6956FB5B-96DB-6365-1A67-657B00273047}"/>
              </a:ext>
            </a:extLst>
          </p:cNvPr>
          <p:cNvGrpSpPr/>
          <p:nvPr/>
        </p:nvGrpSpPr>
        <p:grpSpPr>
          <a:xfrm>
            <a:off x="7935094" y="1314906"/>
            <a:ext cx="4121823" cy="4526978"/>
            <a:chOff x="5546121" y="836082"/>
            <a:chExt cx="5430310" cy="5649383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63AECCBA-5C4E-8A39-BDC0-1CC7302D292D}"/>
                </a:ext>
              </a:extLst>
            </p:cNvPr>
            <p:cNvSpPr/>
            <p:nvPr/>
          </p:nvSpPr>
          <p:spPr>
            <a:xfrm>
              <a:off x="5546121" y="836082"/>
              <a:ext cx="5384543" cy="5649383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E6723019-B2C5-443B-EFF1-817325D6DA87}"/>
                </a:ext>
              </a:extLst>
            </p:cNvPr>
            <p:cNvSpPr txBox="1"/>
            <p:nvPr/>
          </p:nvSpPr>
          <p:spPr>
            <a:xfrm>
              <a:off x="7631665" y="947339"/>
              <a:ext cx="1184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Evaluation</a:t>
              </a:r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75D38CE6-2D95-BAF5-47FF-35223262B954}"/>
                </a:ext>
              </a:extLst>
            </p:cNvPr>
            <p:cNvSpPr txBox="1"/>
            <p:nvPr/>
          </p:nvSpPr>
          <p:spPr>
            <a:xfrm>
              <a:off x="5947956" y="1573251"/>
              <a:ext cx="5028475" cy="40329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it-IT" sz="1500" dirty="0">
                  <a:latin typeface="Times New Roman"/>
                  <a:cs typeface="Times New Roman"/>
                </a:rPr>
                <a:t>EfficientNetV2S </a:t>
              </a:r>
              <a:r>
                <a:rPr lang="it-IT" sz="1500" dirty="0" err="1">
                  <a:latin typeface="Times New Roman"/>
                  <a:cs typeface="Times New Roman"/>
                </a:rPr>
                <a:t>accuracy</a:t>
              </a:r>
              <a:r>
                <a:rPr lang="it-IT" sz="1500" b="0" i="0" u="none" strike="noStrike" dirty="0">
                  <a:effectLst/>
                  <a:latin typeface="Times New Roman"/>
                  <a:cs typeface="Times New Roman"/>
                </a:rPr>
                <a:t> on test data: </a:t>
              </a:r>
              <a:r>
                <a:rPr lang="it-IT" sz="1500" b="0" i="0" u="none" strike="noStrike" dirty="0">
                  <a:effectLst/>
                  <a:highlight>
                    <a:srgbClr val="FFFF00"/>
                  </a:highlight>
                  <a:latin typeface="Times New Roman"/>
                  <a:cs typeface="Times New Roman"/>
                </a:rPr>
                <a:t>96.35%</a:t>
              </a:r>
              <a:endParaRPr lang="it-IT" sz="1500" dirty="0">
                <a:highlight>
                  <a:srgbClr val="FFFF00"/>
                </a:highlight>
                <a:latin typeface="Times New Roman"/>
                <a:cs typeface="Times New Roman"/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7" name="Input penna 26">
                  <a:extLst>
                    <a:ext uri="{FF2B5EF4-FFF2-40B4-BE49-F238E27FC236}">
                      <a16:creationId xmlns:a16="http://schemas.microsoft.com/office/drawing/2014/main" id="{B64004C3-2DA0-D0DD-25DA-30E587205276}"/>
                    </a:ext>
                  </a:extLst>
                </p14:cNvPr>
                <p14:cNvContentPartPr/>
                <p14:nvPr/>
              </p14:nvContentPartPr>
              <p14:xfrm>
                <a:off x="6410842" y="4576726"/>
                <a:ext cx="360" cy="360"/>
              </p14:xfrm>
            </p:contentPart>
          </mc:Choice>
          <mc:Fallback xmlns="">
            <p:pic>
              <p:nvPicPr>
                <p:cNvPr id="27" name="Input penna 26">
                  <a:extLst>
                    <a:ext uri="{FF2B5EF4-FFF2-40B4-BE49-F238E27FC236}">
                      <a16:creationId xmlns:a16="http://schemas.microsoft.com/office/drawing/2014/main" id="{B64004C3-2DA0-D0DD-25DA-30E58720527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47842" y="45137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83372B7F-D349-AC1D-BF35-7ADF409039CC}"/>
                </a:ext>
              </a:extLst>
            </p:cNvPr>
            <p:cNvGrpSpPr/>
            <p:nvPr/>
          </p:nvGrpSpPr>
          <p:grpSpPr>
            <a:xfrm>
              <a:off x="6410842" y="4336246"/>
              <a:ext cx="360" cy="71640"/>
              <a:chOff x="6410842" y="4336246"/>
              <a:chExt cx="360" cy="71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28" name="Input penna 27">
                    <a:extLst>
                      <a:ext uri="{FF2B5EF4-FFF2-40B4-BE49-F238E27FC236}">
                        <a16:creationId xmlns:a16="http://schemas.microsoft.com/office/drawing/2014/main" id="{989C8D5B-BFDE-6084-7E45-A842D3C2E074}"/>
                      </a:ext>
                    </a:extLst>
                  </p14:cNvPr>
                  <p14:cNvContentPartPr/>
                  <p14:nvPr/>
                </p14:nvContentPartPr>
                <p14:xfrm>
                  <a:off x="6410842" y="4407526"/>
                  <a:ext cx="360" cy="360"/>
                </p14:xfrm>
              </p:contentPart>
            </mc:Choice>
            <mc:Fallback xmlns="">
              <p:pic>
                <p:nvPicPr>
                  <p:cNvPr id="28" name="Input penna 27">
                    <a:extLst>
                      <a:ext uri="{FF2B5EF4-FFF2-40B4-BE49-F238E27FC236}">
                        <a16:creationId xmlns:a16="http://schemas.microsoft.com/office/drawing/2014/main" id="{989C8D5B-BFDE-6084-7E45-A842D3C2E074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6347842" y="4344526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29" name="Input penna 28">
                    <a:extLst>
                      <a:ext uri="{FF2B5EF4-FFF2-40B4-BE49-F238E27FC236}">
                        <a16:creationId xmlns:a16="http://schemas.microsoft.com/office/drawing/2014/main" id="{4F83448C-8724-2442-6FB3-F59ACAB570A9}"/>
                      </a:ext>
                    </a:extLst>
                  </p14:cNvPr>
                  <p14:cNvContentPartPr/>
                  <p14:nvPr/>
                </p14:nvContentPartPr>
                <p14:xfrm>
                  <a:off x="6410842" y="4336246"/>
                  <a:ext cx="360" cy="360"/>
                </p14:xfrm>
              </p:contentPart>
            </mc:Choice>
            <mc:Fallback xmlns="">
              <p:pic>
                <p:nvPicPr>
                  <p:cNvPr id="29" name="Input penna 28">
                    <a:extLst>
                      <a:ext uri="{FF2B5EF4-FFF2-40B4-BE49-F238E27FC236}">
                        <a16:creationId xmlns:a16="http://schemas.microsoft.com/office/drawing/2014/main" id="{4F83448C-8724-2442-6FB3-F59ACAB570A9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6347842" y="4273246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1" name="Input penna 30">
                  <a:extLst>
                    <a:ext uri="{FF2B5EF4-FFF2-40B4-BE49-F238E27FC236}">
                      <a16:creationId xmlns:a16="http://schemas.microsoft.com/office/drawing/2014/main" id="{CBC0EE08-CFB1-E5FD-4FB7-3A754DFB4788}"/>
                    </a:ext>
                  </a:extLst>
                </p14:cNvPr>
                <p14:cNvContentPartPr/>
                <p14:nvPr/>
              </p14:nvContentPartPr>
              <p14:xfrm>
                <a:off x="6382402" y="4525966"/>
                <a:ext cx="360" cy="360"/>
              </p14:xfrm>
            </p:contentPart>
          </mc:Choice>
          <mc:Fallback xmlns="">
            <p:pic>
              <p:nvPicPr>
                <p:cNvPr id="31" name="Input penna 30">
                  <a:extLst>
                    <a:ext uri="{FF2B5EF4-FFF2-40B4-BE49-F238E27FC236}">
                      <a16:creationId xmlns:a16="http://schemas.microsoft.com/office/drawing/2014/main" id="{CBC0EE08-CFB1-E5FD-4FB7-3A754DFB478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19402" y="446296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2" name="Input penna 31">
                  <a:extLst>
                    <a:ext uri="{FF2B5EF4-FFF2-40B4-BE49-F238E27FC236}">
                      <a16:creationId xmlns:a16="http://schemas.microsoft.com/office/drawing/2014/main" id="{1DC50815-E860-BEB5-F1E1-631177E95324}"/>
                    </a:ext>
                  </a:extLst>
                </p14:cNvPr>
                <p14:cNvContentPartPr/>
                <p14:nvPr/>
              </p14:nvContentPartPr>
              <p14:xfrm>
                <a:off x="6368362" y="4354966"/>
                <a:ext cx="360" cy="360"/>
              </p14:xfrm>
            </p:contentPart>
          </mc:Choice>
          <mc:Fallback xmlns="">
            <p:pic>
              <p:nvPicPr>
                <p:cNvPr id="32" name="Input penna 31">
                  <a:extLst>
                    <a:ext uri="{FF2B5EF4-FFF2-40B4-BE49-F238E27FC236}">
                      <a16:creationId xmlns:a16="http://schemas.microsoft.com/office/drawing/2014/main" id="{1DC50815-E860-BEB5-F1E1-631177E9532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05362" y="429196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20" name="Immagine 19" descr="Immagine che contiene testo, schermata, diagramma, numero&#10;&#10;Descrizione generata automaticamente">
              <a:extLst>
                <a:ext uri="{FF2B5EF4-FFF2-40B4-BE49-F238E27FC236}">
                  <a16:creationId xmlns:a16="http://schemas.microsoft.com/office/drawing/2014/main" id="{71A00B0E-CFF5-6F2E-7E92-47A793D2E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864232" y="2278890"/>
              <a:ext cx="4648362" cy="3898626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E41B43B8-ED0E-69C5-FAB1-5F2EB3C78A16}"/>
                  </a:ext>
                </a:extLst>
              </p14:cNvPr>
              <p14:cNvContentPartPr/>
              <p14:nvPr/>
            </p14:nvContentPartPr>
            <p14:xfrm>
              <a:off x="348946" y="1402895"/>
              <a:ext cx="314640" cy="36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E41B43B8-ED0E-69C5-FAB1-5F2EB3C78A1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5946" y="1339895"/>
                <a:ext cx="44028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uppo 53">
            <a:extLst>
              <a:ext uri="{FF2B5EF4-FFF2-40B4-BE49-F238E27FC236}">
                <a16:creationId xmlns:a16="http://schemas.microsoft.com/office/drawing/2014/main" id="{C621D035-74A4-1424-5D29-15EC85C04A97}"/>
              </a:ext>
            </a:extLst>
          </p:cNvPr>
          <p:cNvGrpSpPr/>
          <p:nvPr/>
        </p:nvGrpSpPr>
        <p:grpSpPr>
          <a:xfrm>
            <a:off x="607459" y="743406"/>
            <a:ext cx="3378902" cy="5659676"/>
            <a:chOff x="1261336" y="836082"/>
            <a:chExt cx="3466427" cy="564938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1E4873D6-CBC2-2AE9-C52B-1F6D6B049288}"/>
                    </a:ext>
                  </a:extLst>
                </p14:cNvPr>
                <p14:cNvContentPartPr/>
                <p14:nvPr/>
              </p14:nvContentPartPr>
              <p14:xfrm>
                <a:off x="1381529" y="5787438"/>
                <a:ext cx="372240" cy="194040"/>
              </p14:xfrm>
            </p:contentPart>
          </mc:Choice>
          <mc:Fallback xmlns=""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1E4873D6-CBC2-2AE9-C52B-1F6D6B04928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16904" y="5724555"/>
                  <a:ext cx="501121" cy="319447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26" name="Immagine 25" descr="Immagine che contiene testo, linea, Diagramma, diagramma&#10;&#10;Descrizione generata automaticamente">
              <a:extLst>
                <a:ext uri="{FF2B5EF4-FFF2-40B4-BE49-F238E27FC236}">
                  <a16:creationId xmlns:a16="http://schemas.microsoft.com/office/drawing/2014/main" id="{C4DD3B53-0874-E1CE-425F-F37D4E6D31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r="47378"/>
            <a:stretch/>
          </p:blipFill>
          <p:spPr>
            <a:xfrm>
              <a:off x="1567649" y="1276990"/>
              <a:ext cx="3143718" cy="2531091"/>
            </a:xfrm>
            <a:prstGeom prst="rect">
              <a:avLst/>
            </a:prstGeom>
          </p:spPr>
        </p:pic>
        <p:pic>
          <p:nvPicPr>
            <p:cNvPr id="33" name="Immagine 32" descr="Immagine che contiene testo, linea, Diagramma, diagramma&#10;&#10;Descrizione generata automaticamente">
              <a:extLst>
                <a:ext uri="{FF2B5EF4-FFF2-40B4-BE49-F238E27FC236}">
                  <a16:creationId xmlns:a16="http://schemas.microsoft.com/office/drawing/2014/main" id="{2D629DE9-B8FE-E9C9-1F61-7C42C68D09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l="45854"/>
            <a:stretch/>
          </p:blipFill>
          <p:spPr>
            <a:xfrm>
              <a:off x="1504260" y="3826543"/>
              <a:ext cx="3207107" cy="261631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4" name="Input penna 33">
                  <a:extLst>
                    <a:ext uri="{FF2B5EF4-FFF2-40B4-BE49-F238E27FC236}">
                      <a16:creationId xmlns:a16="http://schemas.microsoft.com/office/drawing/2014/main" id="{4A50EA0C-2271-A427-F41E-6934054C544D}"/>
                    </a:ext>
                  </a:extLst>
                </p14:cNvPr>
                <p14:cNvContentPartPr/>
                <p14:nvPr/>
              </p14:nvContentPartPr>
              <p14:xfrm>
                <a:off x="4043550" y="1359351"/>
                <a:ext cx="574560" cy="46440"/>
              </p14:xfrm>
            </p:contentPart>
          </mc:Choice>
          <mc:Fallback xmlns="">
            <p:pic>
              <p:nvPicPr>
                <p:cNvPr id="34" name="Input penna 33">
                  <a:extLst>
                    <a:ext uri="{FF2B5EF4-FFF2-40B4-BE49-F238E27FC236}">
                      <a16:creationId xmlns:a16="http://schemas.microsoft.com/office/drawing/2014/main" id="{4A50EA0C-2271-A427-F41E-6934054C544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78889" y="1296836"/>
                  <a:ext cx="703513" cy="1711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5" name="Input penna 34">
                  <a:extLst>
                    <a:ext uri="{FF2B5EF4-FFF2-40B4-BE49-F238E27FC236}">
                      <a16:creationId xmlns:a16="http://schemas.microsoft.com/office/drawing/2014/main" id="{3DE64DE7-DC50-35E1-78BE-0109C617D307}"/>
                    </a:ext>
                  </a:extLst>
                </p14:cNvPr>
                <p14:cNvContentPartPr/>
                <p14:nvPr/>
              </p14:nvContentPartPr>
              <p14:xfrm>
                <a:off x="1360110" y="3890931"/>
                <a:ext cx="581760" cy="70920"/>
              </p14:xfrm>
            </p:contentPart>
          </mc:Choice>
          <mc:Fallback xmlns="">
            <p:pic>
              <p:nvPicPr>
                <p:cNvPr id="35" name="Input penna 34">
                  <a:extLst>
                    <a:ext uri="{FF2B5EF4-FFF2-40B4-BE49-F238E27FC236}">
                      <a16:creationId xmlns:a16="http://schemas.microsoft.com/office/drawing/2014/main" id="{3DE64DE7-DC50-35E1-78BE-0109C617D30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95470" y="3827931"/>
                  <a:ext cx="710671" cy="196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6" name="Gruppo 35">
              <a:extLst>
                <a:ext uri="{FF2B5EF4-FFF2-40B4-BE49-F238E27FC236}">
                  <a16:creationId xmlns:a16="http://schemas.microsoft.com/office/drawing/2014/main" id="{B76E9537-90AB-A073-F259-A6F5F41F81C2}"/>
                </a:ext>
              </a:extLst>
            </p:cNvPr>
            <p:cNvGrpSpPr/>
            <p:nvPr/>
          </p:nvGrpSpPr>
          <p:grpSpPr>
            <a:xfrm>
              <a:off x="1547310" y="5800371"/>
              <a:ext cx="214560" cy="10440"/>
              <a:chOff x="1547310" y="5800371"/>
              <a:chExt cx="214560" cy="10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50" name="Input penna 49">
                    <a:extLst>
                      <a:ext uri="{FF2B5EF4-FFF2-40B4-BE49-F238E27FC236}">
                        <a16:creationId xmlns:a16="http://schemas.microsoft.com/office/drawing/2014/main" id="{F36C7754-749A-0AB3-C774-C13DF2C0C934}"/>
                      </a:ext>
                    </a:extLst>
                  </p14:cNvPr>
                  <p14:cNvContentPartPr/>
                  <p14:nvPr/>
                </p14:nvContentPartPr>
                <p14:xfrm>
                  <a:off x="1547310" y="5800371"/>
                  <a:ext cx="360" cy="360"/>
                </p14:xfrm>
              </p:contentPart>
            </mc:Choice>
            <mc:Fallback xmlns="">
              <p:pic>
                <p:nvPicPr>
                  <p:cNvPr id="50" name="Input penna 49">
                    <a:extLst>
                      <a:ext uri="{FF2B5EF4-FFF2-40B4-BE49-F238E27FC236}">
                        <a16:creationId xmlns:a16="http://schemas.microsoft.com/office/drawing/2014/main" id="{F36C7754-749A-0AB3-C774-C13DF2C0C934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484310" y="5737371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51" name="Input penna 50">
                    <a:extLst>
                      <a:ext uri="{FF2B5EF4-FFF2-40B4-BE49-F238E27FC236}">
                        <a16:creationId xmlns:a16="http://schemas.microsoft.com/office/drawing/2014/main" id="{BF11D3C3-3E58-5C8B-A116-F866BB6BBE47}"/>
                      </a:ext>
                    </a:extLst>
                  </p14:cNvPr>
                  <p14:cNvContentPartPr/>
                  <p14:nvPr/>
                </p14:nvContentPartPr>
                <p14:xfrm>
                  <a:off x="1609230" y="5802171"/>
                  <a:ext cx="360" cy="360"/>
                </p14:xfrm>
              </p:contentPart>
            </mc:Choice>
            <mc:Fallback xmlns="">
              <p:pic>
                <p:nvPicPr>
                  <p:cNvPr id="51" name="Input penna 50">
                    <a:extLst>
                      <a:ext uri="{FF2B5EF4-FFF2-40B4-BE49-F238E27FC236}">
                        <a16:creationId xmlns:a16="http://schemas.microsoft.com/office/drawing/2014/main" id="{BF11D3C3-3E58-5C8B-A116-F866BB6BBE47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546230" y="5739171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52" name="Input penna 51">
                    <a:extLst>
                      <a:ext uri="{FF2B5EF4-FFF2-40B4-BE49-F238E27FC236}">
                        <a16:creationId xmlns:a16="http://schemas.microsoft.com/office/drawing/2014/main" id="{1945670C-0A7A-4EF2-58F9-B6D7ADC8C184}"/>
                      </a:ext>
                    </a:extLst>
                  </p14:cNvPr>
                  <p14:cNvContentPartPr/>
                  <p14:nvPr/>
                </p14:nvContentPartPr>
                <p14:xfrm>
                  <a:off x="1708230" y="5808651"/>
                  <a:ext cx="360" cy="360"/>
                </p14:xfrm>
              </p:contentPart>
            </mc:Choice>
            <mc:Fallback xmlns="">
              <p:pic>
                <p:nvPicPr>
                  <p:cNvPr id="52" name="Input penna 51">
                    <a:extLst>
                      <a:ext uri="{FF2B5EF4-FFF2-40B4-BE49-F238E27FC236}">
                        <a16:creationId xmlns:a16="http://schemas.microsoft.com/office/drawing/2014/main" id="{1945670C-0A7A-4EF2-58F9-B6D7ADC8C184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645230" y="5745651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53" name="Input penna 52">
                    <a:extLst>
                      <a:ext uri="{FF2B5EF4-FFF2-40B4-BE49-F238E27FC236}">
                        <a16:creationId xmlns:a16="http://schemas.microsoft.com/office/drawing/2014/main" id="{0ACA2B0B-CEA6-46AA-21F9-B79D4CA2B6AB}"/>
                      </a:ext>
                    </a:extLst>
                  </p14:cNvPr>
                  <p14:cNvContentPartPr/>
                  <p14:nvPr/>
                </p14:nvContentPartPr>
                <p14:xfrm>
                  <a:off x="1761510" y="5810451"/>
                  <a:ext cx="360" cy="360"/>
                </p14:xfrm>
              </p:contentPart>
            </mc:Choice>
            <mc:Fallback xmlns="">
              <p:pic>
                <p:nvPicPr>
                  <p:cNvPr id="53" name="Input penna 52">
                    <a:extLst>
                      <a:ext uri="{FF2B5EF4-FFF2-40B4-BE49-F238E27FC236}">
                        <a16:creationId xmlns:a16="http://schemas.microsoft.com/office/drawing/2014/main" id="{0ACA2B0B-CEA6-46AA-21F9-B79D4CA2B6AB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698510" y="5747451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7" name="Gruppo 36">
              <a:extLst>
                <a:ext uri="{FF2B5EF4-FFF2-40B4-BE49-F238E27FC236}">
                  <a16:creationId xmlns:a16="http://schemas.microsoft.com/office/drawing/2014/main" id="{D9109BF0-3D8B-88F4-0C92-075779A385BA}"/>
                </a:ext>
              </a:extLst>
            </p:cNvPr>
            <p:cNvGrpSpPr/>
            <p:nvPr/>
          </p:nvGrpSpPr>
          <p:grpSpPr>
            <a:xfrm>
              <a:off x="1261336" y="836082"/>
              <a:ext cx="3466427" cy="5649383"/>
              <a:chOff x="203200" y="971549"/>
              <a:chExt cx="3466427" cy="5649383"/>
            </a:xfrm>
          </p:grpSpPr>
          <p:sp>
            <p:nvSpPr>
              <p:cNvPr id="48" name="Rettangolo 47">
                <a:extLst>
                  <a:ext uri="{FF2B5EF4-FFF2-40B4-BE49-F238E27FC236}">
                    <a16:creationId xmlns:a16="http://schemas.microsoft.com/office/drawing/2014/main" id="{EBC6DBF8-F178-2145-005A-0A037DA13983}"/>
                  </a:ext>
                </a:extLst>
              </p:cNvPr>
              <p:cNvSpPr/>
              <p:nvPr/>
            </p:nvSpPr>
            <p:spPr>
              <a:xfrm>
                <a:off x="203200" y="971549"/>
                <a:ext cx="3466427" cy="564938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68EEB30D-D1F4-937E-3249-3CFBA4BD419C}"/>
                  </a:ext>
                </a:extLst>
              </p:cNvPr>
              <p:cNvSpPr txBox="1"/>
              <p:nvPr/>
            </p:nvSpPr>
            <p:spPr>
              <a:xfrm>
                <a:off x="1021558" y="1043125"/>
                <a:ext cx="1794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Learning Curves</a:t>
                </a:r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8" name="Input penna 37">
                  <a:extLst>
                    <a:ext uri="{FF2B5EF4-FFF2-40B4-BE49-F238E27FC236}">
                      <a16:creationId xmlns:a16="http://schemas.microsoft.com/office/drawing/2014/main" id="{3FBFAF0C-5234-ABE4-22FF-9B80B4140CDD}"/>
                    </a:ext>
                  </a:extLst>
                </p14:cNvPr>
                <p14:cNvContentPartPr/>
                <p14:nvPr/>
              </p14:nvContentPartPr>
              <p14:xfrm>
                <a:off x="4363190" y="3013717"/>
                <a:ext cx="257642" cy="34084"/>
              </p14:xfrm>
            </p:contentPart>
          </mc:Choice>
          <mc:Fallback xmlns="">
            <p:pic>
              <p:nvPicPr>
                <p:cNvPr id="38" name="Input penna 37">
                  <a:extLst>
                    <a:ext uri="{FF2B5EF4-FFF2-40B4-BE49-F238E27FC236}">
                      <a16:creationId xmlns:a16="http://schemas.microsoft.com/office/drawing/2014/main" id="{3FBFAF0C-5234-ABE4-22FF-9B80B4140CD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98687" y="2951585"/>
                  <a:ext cx="386279" cy="1579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9" name="Input penna 38">
                  <a:extLst>
                    <a:ext uri="{FF2B5EF4-FFF2-40B4-BE49-F238E27FC236}">
                      <a16:creationId xmlns:a16="http://schemas.microsoft.com/office/drawing/2014/main" id="{3E8B90AE-B1BC-06B3-B9AC-C4E02924D707}"/>
                    </a:ext>
                  </a:extLst>
                </p14:cNvPr>
                <p14:cNvContentPartPr/>
                <p14:nvPr/>
              </p14:nvContentPartPr>
              <p14:xfrm>
                <a:off x="4332024" y="3010601"/>
                <a:ext cx="163228" cy="20739"/>
              </p14:xfrm>
            </p:contentPart>
          </mc:Choice>
          <mc:Fallback xmlns="">
            <p:pic>
              <p:nvPicPr>
                <p:cNvPr id="39" name="Input penna 38">
                  <a:extLst>
                    <a:ext uri="{FF2B5EF4-FFF2-40B4-BE49-F238E27FC236}">
                      <a16:creationId xmlns:a16="http://schemas.microsoft.com/office/drawing/2014/main" id="{3E8B90AE-B1BC-06B3-B9AC-C4E02924D70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67543" y="2949087"/>
                  <a:ext cx="291821" cy="1434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8EF94D41-95F9-B2B8-493B-09CF8193021B}"/>
                    </a:ext>
                  </a:extLst>
                </p14:cNvPr>
                <p14:cNvContentPartPr/>
                <p14:nvPr/>
              </p14:nvContentPartPr>
              <p14:xfrm>
                <a:off x="4356957" y="2745693"/>
                <a:ext cx="3116" cy="3116"/>
              </p14:xfrm>
            </p:contentPart>
          </mc:Choice>
          <mc:Fallback xmlns=""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8EF94D41-95F9-B2B8-493B-09CF8193021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811657" y="2200393"/>
                  <a:ext cx="1090600" cy="10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1" name="Input penna 40">
                  <a:extLst>
                    <a:ext uri="{FF2B5EF4-FFF2-40B4-BE49-F238E27FC236}">
                      <a16:creationId xmlns:a16="http://schemas.microsoft.com/office/drawing/2014/main" id="{2FA344B5-2215-6741-565F-A6F73A585320}"/>
                    </a:ext>
                  </a:extLst>
                </p14:cNvPr>
                <p14:cNvContentPartPr/>
                <p14:nvPr/>
              </p14:nvContentPartPr>
              <p14:xfrm>
                <a:off x="4366307" y="2596098"/>
                <a:ext cx="3116" cy="3116"/>
              </p14:xfrm>
            </p:contentPart>
          </mc:Choice>
          <mc:Fallback xmlns="">
            <p:pic>
              <p:nvPicPr>
                <p:cNvPr id="41" name="Input penna 40">
                  <a:extLst>
                    <a:ext uri="{FF2B5EF4-FFF2-40B4-BE49-F238E27FC236}">
                      <a16:creationId xmlns:a16="http://schemas.microsoft.com/office/drawing/2014/main" id="{2FA344B5-2215-6741-565F-A6F73A58532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821007" y="2050798"/>
                  <a:ext cx="1090600" cy="10906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2" name="Rettangolo 41">
              <a:extLst>
                <a:ext uri="{FF2B5EF4-FFF2-40B4-BE49-F238E27FC236}">
                  <a16:creationId xmlns:a16="http://schemas.microsoft.com/office/drawing/2014/main" id="{C0E7E438-0BEC-504A-7AFE-A9C3EFB1191D}"/>
                </a:ext>
              </a:extLst>
            </p:cNvPr>
            <p:cNvSpPr/>
            <p:nvPr/>
          </p:nvSpPr>
          <p:spPr>
            <a:xfrm>
              <a:off x="4320791" y="1557494"/>
              <a:ext cx="385186" cy="15742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3" name="Input penna 42">
                  <a:extLst>
                    <a:ext uri="{FF2B5EF4-FFF2-40B4-BE49-F238E27FC236}">
                      <a16:creationId xmlns:a16="http://schemas.microsoft.com/office/drawing/2014/main" id="{D00DDC89-4E20-35B2-488C-6A5313A86C7C}"/>
                    </a:ext>
                  </a:extLst>
                </p14:cNvPr>
                <p14:cNvContentPartPr/>
                <p14:nvPr/>
              </p14:nvContentPartPr>
              <p14:xfrm>
                <a:off x="4670277" y="3183222"/>
                <a:ext cx="24707" cy="305818"/>
              </p14:xfrm>
            </p:contentPart>
          </mc:Choice>
          <mc:Fallback xmlns="">
            <p:pic>
              <p:nvPicPr>
                <p:cNvPr id="43" name="Input penna 42">
                  <a:extLst>
                    <a:ext uri="{FF2B5EF4-FFF2-40B4-BE49-F238E27FC236}">
                      <a16:creationId xmlns:a16="http://schemas.microsoft.com/office/drawing/2014/main" id="{D00DDC89-4E20-35B2-488C-6A5313A86C7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06693" y="3120407"/>
                  <a:ext cx="151512" cy="4310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4" name="Input penna 43">
                  <a:extLst>
                    <a:ext uri="{FF2B5EF4-FFF2-40B4-BE49-F238E27FC236}">
                      <a16:creationId xmlns:a16="http://schemas.microsoft.com/office/drawing/2014/main" id="{2CEA59A9-3086-794E-45E3-A6C025085085}"/>
                    </a:ext>
                  </a:extLst>
                </p14:cNvPr>
                <p14:cNvContentPartPr/>
                <p14:nvPr/>
              </p14:nvContentPartPr>
              <p14:xfrm>
                <a:off x="4684075" y="3500175"/>
                <a:ext cx="20079" cy="67971"/>
              </p14:xfrm>
            </p:contentPart>
          </mc:Choice>
          <mc:Fallback xmlns="">
            <p:pic>
              <p:nvPicPr>
                <p:cNvPr id="44" name="Input penna 43">
                  <a:extLst>
                    <a:ext uri="{FF2B5EF4-FFF2-40B4-BE49-F238E27FC236}">
                      <a16:creationId xmlns:a16="http://schemas.microsoft.com/office/drawing/2014/main" id="{2CEA59A9-3086-794E-45E3-A6C02508508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620187" y="3437570"/>
                  <a:ext cx="147489" cy="1928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5" name="Input penna 44">
                  <a:extLst>
                    <a:ext uri="{FF2B5EF4-FFF2-40B4-BE49-F238E27FC236}">
                      <a16:creationId xmlns:a16="http://schemas.microsoft.com/office/drawing/2014/main" id="{ED0375FE-6084-A261-1C2D-34CDB5652BBA}"/>
                    </a:ext>
                  </a:extLst>
                </p14:cNvPr>
                <p14:cNvContentPartPr/>
                <p14:nvPr/>
              </p14:nvContentPartPr>
              <p14:xfrm>
                <a:off x="4665466" y="3148483"/>
                <a:ext cx="8373" cy="8373"/>
              </p14:xfrm>
            </p:contentPart>
          </mc:Choice>
          <mc:Fallback xmlns="">
            <p:pic>
              <p:nvPicPr>
                <p:cNvPr id="45" name="Input penna 44">
                  <a:extLst>
                    <a:ext uri="{FF2B5EF4-FFF2-40B4-BE49-F238E27FC236}">
                      <a16:creationId xmlns:a16="http://schemas.microsoft.com/office/drawing/2014/main" id="{ED0375FE-6084-A261-1C2D-34CDB5652BB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588346" y="3015276"/>
                  <a:ext cx="162172" cy="2740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6" name="Input penna 45">
                  <a:extLst>
                    <a:ext uri="{FF2B5EF4-FFF2-40B4-BE49-F238E27FC236}">
                      <a16:creationId xmlns:a16="http://schemas.microsoft.com/office/drawing/2014/main" id="{AC0D38FA-73A7-C89E-88E5-1F57A39A25B0}"/>
                    </a:ext>
                  </a:extLst>
                </p14:cNvPr>
                <p14:cNvContentPartPr/>
                <p14:nvPr/>
              </p14:nvContentPartPr>
              <p14:xfrm>
                <a:off x="4672483" y="3156856"/>
                <a:ext cx="26886" cy="21335"/>
              </p14:xfrm>
            </p:contentPart>
          </mc:Choice>
          <mc:Fallback xmlns="">
            <p:pic>
              <p:nvPicPr>
                <p:cNvPr id="46" name="Input penna 45">
                  <a:extLst>
                    <a:ext uri="{FF2B5EF4-FFF2-40B4-BE49-F238E27FC236}">
                      <a16:creationId xmlns:a16="http://schemas.microsoft.com/office/drawing/2014/main" id="{AC0D38FA-73A7-C89E-88E5-1F57A39A25B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608901" y="3094629"/>
                  <a:ext cx="153686" cy="1454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7" name="Input penna 46">
                  <a:extLst>
                    <a:ext uri="{FF2B5EF4-FFF2-40B4-BE49-F238E27FC236}">
                      <a16:creationId xmlns:a16="http://schemas.microsoft.com/office/drawing/2014/main" id="{4B73F9EB-C9FF-B609-9C6C-EFD36B083110}"/>
                    </a:ext>
                  </a:extLst>
                </p14:cNvPr>
                <p14:cNvContentPartPr/>
                <p14:nvPr/>
              </p14:nvContentPartPr>
              <p14:xfrm>
                <a:off x="4448458" y="3267919"/>
                <a:ext cx="231378" cy="214779"/>
              </p14:xfrm>
            </p:contentPart>
          </mc:Choice>
          <mc:Fallback xmlns="">
            <p:pic>
              <p:nvPicPr>
                <p:cNvPr id="47" name="Input penna 46">
                  <a:extLst>
                    <a:ext uri="{FF2B5EF4-FFF2-40B4-BE49-F238E27FC236}">
                      <a16:creationId xmlns:a16="http://schemas.microsoft.com/office/drawing/2014/main" id="{4B73F9EB-C9FF-B609-9C6C-EFD36B08311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83879" y="3205066"/>
                  <a:ext cx="360167" cy="340127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0284273E-ED76-0EA8-BF90-2560404BBD2E}"/>
              </a:ext>
            </a:extLst>
          </p:cNvPr>
          <p:cNvSpPr txBox="1"/>
          <p:nvPr/>
        </p:nvSpPr>
        <p:spPr>
          <a:xfrm>
            <a:off x="5105039" y="1085801"/>
            <a:ext cx="1629518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500" dirty="0">
                <a:latin typeface="Times New Roman"/>
                <a:cs typeface="Times New Roman"/>
              </a:rPr>
              <a:t>+ Fine Tuning</a:t>
            </a:r>
            <a:endParaRPr lang="it-IT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8F2AC65-BA52-66A1-E1B4-6FEBFFF298BD}"/>
                  </a:ext>
                </a:extLst>
              </p:cNvPr>
              <p:cNvSpPr txBox="1"/>
              <p:nvPr/>
            </p:nvSpPr>
            <p:spPr>
              <a:xfrm>
                <a:off x="5126398" y="1314153"/>
                <a:ext cx="1370888" cy="2791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Learning rate</a:t>
                </a:r>
                <a14:m>
                  <m:oMath xmlns:m="http://schemas.openxmlformats.org/officeDocument/2006/math">
                    <m:r>
                      <a:rPr lang="it-IT" sz="12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it-IT" sz="12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it-IT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8F2AC65-BA52-66A1-E1B4-6FEBFFF29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398" y="1314153"/>
                <a:ext cx="1370888" cy="279115"/>
              </a:xfrm>
              <a:prstGeom prst="rect">
                <a:avLst/>
              </a:prstGeom>
              <a:blipFill>
                <a:blip r:embed="rId44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6774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FAD3929C-7C3F-4759-EB88-9D8258941979}"/>
              </a:ext>
            </a:extLst>
          </p:cNvPr>
          <p:cNvSpPr txBox="1"/>
          <p:nvPr/>
        </p:nvSpPr>
        <p:spPr>
          <a:xfrm>
            <a:off x="413607" y="188904"/>
            <a:ext cx="2210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Description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7B8922C-8875-2128-A8B9-606238209B1B}"/>
              </a:ext>
            </a:extLst>
          </p:cNvPr>
          <p:cNvSpPr txBox="1"/>
          <p:nvPr/>
        </p:nvSpPr>
        <p:spPr>
          <a:xfrm>
            <a:off x="413608" y="589014"/>
            <a:ext cx="28807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200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utilize the </a:t>
            </a:r>
            <a:r>
              <a:rPr lang="it-IT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CIFAR-10</a:t>
            </a:r>
            <a:r>
              <a:rPr lang="it-IT" sz="1200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dataset, a benchmark in machine learning and computer vision. CIFAR-10 consists of 60,000 32x32 color images across 10 classes (airplane, automobile, bird, cat, deer, dog, frog, horse, ship, truck), split into 50,000 training and 10,000 test images.</a:t>
            </a:r>
            <a:endParaRPr lang="it-IT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magine 7" descr="Immagine che contiene collage, schermata, Fotomontaggio, mosaico&#10;&#10;Descrizione generata automaticamente">
            <a:extLst>
              <a:ext uri="{FF2B5EF4-FFF2-40B4-BE49-F238E27FC236}">
                <a16:creationId xmlns:a16="http://schemas.microsoft.com/office/drawing/2014/main" id="{3395B279-CEC3-E39A-A55A-2767884FE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355" y="481723"/>
            <a:ext cx="7772400" cy="589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51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99" name="Connettore 2 3798">
            <a:extLst>
              <a:ext uri="{FF2B5EF4-FFF2-40B4-BE49-F238E27FC236}">
                <a16:creationId xmlns:a16="http://schemas.microsoft.com/office/drawing/2014/main" id="{339AC690-7A95-3128-EAA1-BA420B66FE32}"/>
              </a:ext>
            </a:extLst>
          </p:cNvPr>
          <p:cNvCxnSpPr>
            <a:cxnSpLocks/>
          </p:cNvCxnSpPr>
          <p:nvPr/>
        </p:nvCxnSpPr>
        <p:spPr>
          <a:xfrm>
            <a:off x="3777215" y="3243221"/>
            <a:ext cx="26110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38" name="Connettore 1 1837">
            <a:extLst>
              <a:ext uri="{FF2B5EF4-FFF2-40B4-BE49-F238E27FC236}">
                <a16:creationId xmlns:a16="http://schemas.microsoft.com/office/drawing/2014/main" id="{07625AFD-8495-95D1-960F-A219AAD58622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7779497" y="1325470"/>
            <a:ext cx="914468" cy="3770400"/>
          </a:xfrm>
          <a:prstGeom prst="line">
            <a:avLst/>
          </a:prstGeom>
          <a:ln w="9525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7" name="Connettore 1 1836">
            <a:extLst>
              <a:ext uri="{FF2B5EF4-FFF2-40B4-BE49-F238E27FC236}">
                <a16:creationId xmlns:a16="http://schemas.microsoft.com/office/drawing/2014/main" id="{4ACB9DB7-360B-786D-8D57-737FDAF57291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7779497" y="1325470"/>
            <a:ext cx="925013" cy="3183171"/>
          </a:xfrm>
          <a:prstGeom prst="line">
            <a:avLst/>
          </a:prstGeom>
          <a:ln w="9525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84" name="Gruppo 3183">
            <a:extLst>
              <a:ext uri="{FF2B5EF4-FFF2-40B4-BE49-F238E27FC236}">
                <a16:creationId xmlns:a16="http://schemas.microsoft.com/office/drawing/2014/main" id="{978D74FA-4C3F-C44E-C900-52700744F058}"/>
              </a:ext>
            </a:extLst>
          </p:cNvPr>
          <p:cNvGrpSpPr/>
          <p:nvPr/>
        </p:nvGrpSpPr>
        <p:grpSpPr>
          <a:xfrm>
            <a:off x="8708656" y="1131741"/>
            <a:ext cx="402957" cy="4764016"/>
            <a:chOff x="9290135" y="898902"/>
            <a:chExt cx="402957" cy="4764016"/>
          </a:xfrm>
        </p:grpSpPr>
        <p:sp>
          <p:nvSpPr>
            <p:cNvPr id="3166" name="Ovale 3165">
              <a:extLst>
                <a:ext uri="{FF2B5EF4-FFF2-40B4-BE49-F238E27FC236}">
                  <a16:creationId xmlns:a16="http://schemas.microsoft.com/office/drawing/2014/main" id="{7FDAC758-F9E7-04B7-F095-519AFA44096C}"/>
                </a:ext>
              </a:extLst>
            </p:cNvPr>
            <p:cNvSpPr/>
            <p:nvPr/>
          </p:nvSpPr>
          <p:spPr>
            <a:xfrm>
              <a:off x="9305634" y="898902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75" name="Ovale 3174">
              <a:extLst>
                <a:ext uri="{FF2B5EF4-FFF2-40B4-BE49-F238E27FC236}">
                  <a16:creationId xmlns:a16="http://schemas.microsoft.com/office/drawing/2014/main" id="{E508F5E4-F266-584E-C28A-17575B8A2096}"/>
                </a:ext>
              </a:extLst>
            </p:cNvPr>
            <p:cNvSpPr/>
            <p:nvPr/>
          </p:nvSpPr>
          <p:spPr>
            <a:xfrm>
              <a:off x="9300855" y="1495855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76" name="Ovale 3175">
              <a:extLst>
                <a:ext uri="{FF2B5EF4-FFF2-40B4-BE49-F238E27FC236}">
                  <a16:creationId xmlns:a16="http://schemas.microsoft.com/office/drawing/2014/main" id="{AD5ACF15-825A-9685-DB66-C04305EEE9A6}"/>
                </a:ext>
              </a:extLst>
            </p:cNvPr>
            <p:cNvSpPr/>
            <p:nvPr/>
          </p:nvSpPr>
          <p:spPr>
            <a:xfrm>
              <a:off x="9300855" y="4093163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77" name="Ovale 3176">
              <a:extLst>
                <a:ext uri="{FF2B5EF4-FFF2-40B4-BE49-F238E27FC236}">
                  <a16:creationId xmlns:a16="http://schemas.microsoft.com/office/drawing/2014/main" id="{3A0767E3-93E1-8EA5-D104-23BFF63B4EA2}"/>
                </a:ext>
              </a:extLst>
            </p:cNvPr>
            <p:cNvSpPr/>
            <p:nvPr/>
          </p:nvSpPr>
          <p:spPr>
            <a:xfrm>
              <a:off x="9300855" y="2108575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78" name="Ovale 3177">
              <a:extLst>
                <a:ext uri="{FF2B5EF4-FFF2-40B4-BE49-F238E27FC236}">
                  <a16:creationId xmlns:a16="http://schemas.microsoft.com/office/drawing/2014/main" id="{1DD47AC1-B6AF-4F41-141D-BD19487FB55E}"/>
                </a:ext>
              </a:extLst>
            </p:cNvPr>
            <p:cNvSpPr/>
            <p:nvPr/>
          </p:nvSpPr>
          <p:spPr>
            <a:xfrm>
              <a:off x="9290135" y="2689761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79" name="Ovale 3178">
              <a:extLst>
                <a:ext uri="{FF2B5EF4-FFF2-40B4-BE49-F238E27FC236}">
                  <a16:creationId xmlns:a16="http://schemas.microsoft.com/office/drawing/2014/main" id="{1E3C53B3-18C7-70DA-4B97-24B3224DB023}"/>
                </a:ext>
              </a:extLst>
            </p:cNvPr>
            <p:cNvSpPr/>
            <p:nvPr/>
          </p:nvSpPr>
          <p:spPr>
            <a:xfrm>
              <a:off x="9300855" y="4684312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80" name="Ovale 3179">
              <a:extLst>
                <a:ext uri="{FF2B5EF4-FFF2-40B4-BE49-F238E27FC236}">
                  <a16:creationId xmlns:a16="http://schemas.microsoft.com/office/drawing/2014/main" id="{9E7F59CB-19C2-3B4A-543A-FEF9740D4CA8}"/>
                </a:ext>
              </a:extLst>
            </p:cNvPr>
            <p:cNvSpPr/>
            <p:nvPr/>
          </p:nvSpPr>
          <p:spPr>
            <a:xfrm>
              <a:off x="9300855" y="5275461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199" name="Gruppo 3198">
            <a:extLst>
              <a:ext uri="{FF2B5EF4-FFF2-40B4-BE49-F238E27FC236}">
                <a16:creationId xmlns:a16="http://schemas.microsoft.com/office/drawing/2014/main" id="{AF145A25-F3AF-9A16-F40D-64364F25F1B3}"/>
              </a:ext>
            </a:extLst>
          </p:cNvPr>
          <p:cNvGrpSpPr/>
          <p:nvPr/>
        </p:nvGrpSpPr>
        <p:grpSpPr>
          <a:xfrm>
            <a:off x="10533039" y="589014"/>
            <a:ext cx="418279" cy="5780179"/>
            <a:chOff x="10285401" y="621121"/>
            <a:chExt cx="418279" cy="5780179"/>
          </a:xfrm>
        </p:grpSpPr>
        <p:sp>
          <p:nvSpPr>
            <p:cNvPr id="3186" name="Ovale 3185">
              <a:extLst>
                <a:ext uri="{FF2B5EF4-FFF2-40B4-BE49-F238E27FC236}">
                  <a16:creationId xmlns:a16="http://schemas.microsoft.com/office/drawing/2014/main" id="{B0C76CF7-7772-2038-57DD-84912A62F812}"/>
                </a:ext>
              </a:extLst>
            </p:cNvPr>
            <p:cNvSpPr/>
            <p:nvPr/>
          </p:nvSpPr>
          <p:spPr>
            <a:xfrm>
              <a:off x="10310281" y="621121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187" name="Ovale 3186">
              <a:extLst>
                <a:ext uri="{FF2B5EF4-FFF2-40B4-BE49-F238E27FC236}">
                  <a16:creationId xmlns:a16="http://schemas.microsoft.com/office/drawing/2014/main" id="{CFE9D8A5-3A56-FB74-F2CC-96F9E825B0F7}"/>
                </a:ext>
              </a:extLst>
            </p:cNvPr>
            <p:cNvSpPr/>
            <p:nvPr/>
          </p:nvSpPr>
          <p:spPr>
            <a:xfrm>
              <a:off x="10305502" y="1218074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188" name="Ovale 3187">
              <a:extLst>
                <a:ext uri="{FF2B5EF4-FFF2-40B4-BE49-F238E27FC236}">
                  <a16:creationId xmlns:a16="http://schemas.microsoft.com/office/drawing/2014/main" id="{27C30299-472C-2C68-5239-A8B76374E007}"/>
                </a:ext>
              </a:extLst>
            </p:cNvPr>
            <p:cNvSpPr/>
            <p:nvPr/>
          </p:nvSpPr>
          <p:spPr>
            <a:xfrm>
              <a:off x="10305502" y="4831545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189" name="Ovale 3188">
              <a:extLst>
                <a:ext uri="{FF2B5EF4-FFF2-40B4-BE49-F238E27FC236}">
                  <a16:creationId xmlns:a16="http://schemas.microsoft.com/office/drawing/2014/main" id="{2017A9D0-3B4C-4B43-6162-5AEE1B1844BA}"/>
                </a:ext>
              </a:extLst>
            </p:cNvPr>
            <p:cNvSpPr/>
            <p:nvPr/>
          </p:nvSpPr>
          <p:spPr>
            <a:xfrm>
              <a:off x="10305502" y="1830794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190" name="Ovale 3189">
              <a:extLst>
                <a:ext uri="{FF2B5EF4-FFF2-40B4-BE49-F238E27FC236}">
                  <a16:creationId xmlns:a16="http://schemas.microsoft.com/office/drawing/2014/main" id="{8F5E250F-2599-8C39-331C-FD7A40E4B1F8}"/>
                </a:ext>
              </a:extLst>
            </p:cNvPr>
            <p:cNvSpPr/>
            <p:nvPr/>
          </p:nvSpPr>
          <p:spPr>
            <a:xfrm>
              <a:off x="10294782" y="2411980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191" name="Ovale 3190">
              <a:extLst>
                <a:ext uri="{FF2B5EF4-FFF2-40B4-BE49-F238E27FC236}">
                  <a16:creationId xmlns:a16="http://schemas.microsoft.com/office/drawing/2014/main" id="{682B855F-2654-F285-E26C-05AB2AE08074}"/>
                </a:ext>
              </a:extLst>
            </p:cNvPr>
            <p:cNvSpPr/>
            <p:nvPr/>
          </p:nvSpPr>
          <p:spPr>
            <a:xfrm>
              <a:off x="10305502" y="5422694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192" name="Ovale 3191">
              <a:extLst>
                <a:ext uri="{FF2B5EF4-FFF2-40B4-BE49-F238E27FC236}">
                  <a16:creationId xmlns:a16="http://schemas.microsoft.com/office/drawing/2014/main" id="{208FE14B-F548-D300-9199-B7EEDC681ED2}"/>
                </a:ext>
              </a:extLst>
            </p:cNvPr>
            <p:cNvSpPr/>
            <p:nvPr/>
          </p:nvSpPr>
          <p:spPr>
            <a:xfrm>
              <a:off x="10305502" y="6013843"/>
              <a:ext cx="39817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 dirty="0">
                <a:solidFill>
                  <a:schemeClr val="tx1"/>
                </a:solidFill>
              </a:endParaRPr>
            </a:p>
          </p:txBody>
        </p:sp>
        <p:sp>
          <p:nvSpPr>
            <p:cNvPr id="3196" name="Ovale 3195">
              <a:extLst>
                <a:ext uri="{FF2B5EF4-FFF2-40B4-BE49-F238E27FC236}">
                  <a16:creationId xmlns:a16="http://schemas.microsoft.com/office/drawing/2014/main" id="{DF2F15B1-19D3-1B1E-A3DD-87E93C4FC779}"/>
                </a:ext>
              </a:extLst>
            </p:cNvPr>
            <p:cNvSpPr/>
            <p:nvPr/>
          </p:nvSpPr>
          <p:spPr>
            <a:xfrm>
              <a:off x="10285401" y="3020541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197" name="Ovale 3196">
              <a:extLst>
                <a:ext uri="{FF2B5EF4-FFF2-40B4-BE49-F238E27FC236}">
                  <a16:creationId xmlns:a16="http://schemas.microsoft.com/office/drawing/2014/main" id="{0C414405-F63C-E826-8A06-44F6846E632D}"/>
                </a:ext>
              </a:extLst>
            </p:cNvPr>
            <p:cNvSpPr/>
            <p:nvPr/>
          </p:nvSpPr>
          <p:spPr>
            <a:xfrm>
              <a:off x="10285401" y="3611690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198" name="Ovale 3197">
              <a:extLst>
                <a:ext uri="{FF2B5EF4-FFF2-40B4-BE49-F238E27FC236}">
                  <a16:creationId xmlns:a16="http://schemas.microsoft.com/office/drawing/2014/main" id="{FD84C3D3-908A-DA5A-66B7-29341898471D}"/>
                </a:ext>
              </a:extLst>
            </p:cNvPr>
            <p:cNvSpPr/>
            <p:nvPr/>
          </p:nvSpPr>
          <p:spPr>
            <a:xfrm>
              <a:off x="10285401" y="4202839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chemeClr val="tx1"/>
                  </a:solidFill>
                </a:rPr>
                <a:t>7</a:t>
              </a:r>
            </a:p>
          </p:txBody>
        </p:sp>
      </p:grpSp>
      <p:cxnSp>
        <p:nvCxnSpPr>
          <p:cNvPr id="3" name="Connettore 1 2">
            <a:extLst>
              <a:ext uri="{FF2B5EF4-FFF2-40B4-BE49-F238E27FC236}">
                <a16:creationId xmlns:a16="http://schemas.microsoft.com/office/drawing/2014/main" id="{2523FFB7-E186-64B1-C19F-968CDC1BB3E7}"/>
              </a:ext>
            </a:extLst>
          </p:cNvPr>
          <p:cNvCxnSpPr>
            <a:cxnSpLocks/>
            <a:stCxn id="3166" idx="6"/>
            <a:endCxn id="3186" idx="2"/>
          </p:cNvCxnSpPr>
          <p:nvPr/>
        </p:nvCxnSpPr>
        <p:spPr>
          <a:xfrm flipV="1">
            <a:off x="9111613" y="782743"/>
            <a:ext cx="1446306" cy="542727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790591BC-8056-DC23-425C-67557DC1EE5A}"/>
              </a:ext>
            </a:extLst>
          </p:cNvPr>
          <p:cNvCxnSpPr>
            <a:cxnSpLocks/>
            <a:stCxn id="3166" idx="6"/>
            <a:endCxn id="3187" idx="2"/>
          </p:cNvCxnSpPr>
          <p:nvPr/>
        </p:nvCxnSpPr>
        <p:spPr>
          <a:xfrm>
            <a:off x="9111613" y="1325470"/>
            <a:ext cx="1441527" cy="54226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783A0CF9-1327-ECB9-CB63-671A2D97E43A}"/>
              </a:ext>
            </a:extLst>
          </p:cNvPr>
          <p:cNvCxnSpPr>
            <a:cxnSpLocks/>
            <a:stCxn id="3166" idx="6"/>
            <a:endCxn id="3189" idx="2"/>
          </p:cNvCxnSpPr>
          <p:nvPr/>
        </p:nvCxnSpPr>
        <p:spPr>
          <a:xfrm>
            <a:off x="9111613" y="1325470"/>
            <a:ext cx="1441527" cy="666946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ECEE7685-F766-7FB8-324D-0F38B6328690}"/>
              </a:ext>
            </a:extLst>
          </p:cNvPr>
          <p:cNvCxnSpPr>
            <a:cxnSpLocks/>
            <a:stCxn id="3166" idx="6"/>
            <a:endCxn id="3190" idx="2"/>
          </p:cNvCxnSpPr>
          <p:nvPr/>
        </p:nvCxnSpPr>
        <p:spPr>
          <a:xfrm>
            <a:off x="9111613" y="1325470"/>
            <a:ext cx="1430807" cy="1248132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8EF6DB21-2DD5-A663-FFC0-162DF9730FF0}"/>
              </a:ext>
            </a:extLst>
          </p:cNvPr>
          <p:cNvCxnSpPr>
            <a:cxnSpLocks/>
            <a:stCxn id="3166" idx="6"/>
            <a:endCxn id="3196" idx="2"/>
          </p:cNvCxnSpPr>
          <p:nvPr/>
        </p:nvCxnSpPr>
        <p:spPr>
          <a:xfrm>
            <a:off x="9111613" y="1325470"/>
            <a:ext cx="1421426" cy="1856693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88783B8F-EF15-517F-27A3-697C325CE6EA}"/>
              </a:ext>
            </a:extLst>
          </p:cNvPr>
          <p:cNvCxnSpPr>
            <a:cxnSpLocks/>
            <a:stCxn id="3166" idx="6"/>
            <a:endCxn id="3197" idx="2"/>
          </p:cNvCxnSpPr>
          <p:nvPr/>
        </p:nvCxnSpPr>
        <p:spPr>
          <a:xfrm>
            <a:off x="9111613" y="1325470"/>
            <a:ext cx="1421426" cy="2447842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1 9">
            <a:extLst>
              <a:ext uri="{FF2B5EF4-FFF2-40B4-BE49-F238E27FC236}">
                <a16:creationId xmlns:a16="http://schemas.microsoft.com/office/drawing/2014/main" id="{FD4898B7-0DCA-88DB-8C22-EF84711E0B0F}"/>
              </a:ext>
            </a:extLst>
          </p:cNvPr>
          <p:cNvCxnSpPr>
            <a:cxnSpLocks/>
            <a:stCxn id="3166" idx="6"/>
            <a:endCxn id="3198" idx="2"/>
          </p:cNvCxnSpPr>
          <p:nvPr/>
        </p:nvCxnSpPr>
        <p:spPr>
          <a:xfrm>
            <a:off x="9111613" y="1325470"/>
            <a:ext cx="1421426" cy="3038991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1 32">
            <a:extLst>
              <a:ext uri="{FF2B5EF4-FFF2-40B4-BE49-F238E27FC236}">
                <a16:creationId xmlns:a16="http://schemas.microsoft.com/office/drawing/2014/main" id="{1B13072F-590F-AFC5-C317-431D916A5DAF}"/>
              </a:ext>
            </a:extLst>
          </p:cNvPr>
          <p:cNvCxnSpPr>
            <a:cxnSpLocks/>
            <a:stCxn id="3175" idx="6"/>
            <a:endCxn id="3186" idx="2"/>
          </p:cNvCxnSpPr>
          <p:nvPr/>
        </p:nvCxnSpPr>
        <p:spPr>
          <a:xfrm flipV="1">
            <a:off x="9106834" y="782743"/>
            <a:ext cx="1451085" cy="113968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1 33">
            <a:extLst>
              <a:ext uri="{FF2B5EF4-FFF2-40B4-BE49-F238E27FC236}">
                <a16:creationId xmlns:a16="http://schemas.microsoft.com/office/drawing/2014/main" id="{751B60F0-841A-79DA-4B7A-B7A095E89823}"/>
              </a:ext>
            </a:extLst>
          </p:cNvPr>
          <p:cNvCxnSpPr>
            <a:cxnSpLocks/>
            <a:stCxn id="3175" idx="6"/>
            <a:endCxn id="3190" idx="2"/>
          </p:cNvCxnSpPr>
          <p:nvPr/>
        </p:nvCxnSpPr>
        <p:spPr>
          <a:xfrm>
            <a:off x="9106834" y="1922423"/>
            <a:ext cx="1435586" cy="651179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1 34">
            <a:extLst>
              <a:ext uri="{FF2B5EF4-FFF2-40B4-BE49-F238E27FC236}">
                <a16:creationId xmlns:a16="http://schemas.microsoft.com/office/drawing/2014/main" id="{EF540E80-D879-CFF5-EA83-40D51859FA00}"/>
              </a:ext>
            </a:extLst>
          </p:cNvPr>
          <p:cNvCxnSpPr>
            <a:cxnSpLocks/>
            <a:stCxn id="3175" idx="6"/>
            <a:endCxn id="3196" idx="2"/>
          </p:cNvCxnSpPr>
          <p:nvPr/>
        </p:nvCxnSpPr>
        <p:spPr>
          <a:xfrm>
            <a:off x="9106834" y="1922423"/>
            <a:ext cx="1426205" cy="125974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1 35">
            <a:extLst>
              <a:ext uri="{FF2B5EF4-FFF2-40B4-BE49-F238E27FC236}">
                <a16:creationId xmlns:a16="http://schemas.microsoft.com/office/drawing/2014/main" id="{9C1CBBBF-DE6F-643B-FEEE-1E4AF79C9692}"/>
              </a:ext>
            </a:extLst>
          </p:cNvPr>
          <p:cNvCxnSpPr>
            <a:cxnSpLocks/>
            <a:stCxn id="3175" idx="6"/>
            <a:endCxn id="3187" idx="2"/>
          </p:cNvCxnSpPr>
          <p:nvPr/>
        </p:nvCxnSpPr>
        <p:spPr>
          <a:xfrm flipV="1">
            <a:off x="9106834" y="1379696"/>
            <a:ext cx="1446306" cy="542727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1 44">
            <a:extLst>
              <a:ext uri="{FF2B5EF4-FFF2-40B4-BE49-F238E27FC236}">
                <a16:creationId xmlns:a16="http://schemas.microsoft.com/office/drawing/2014/main" id="{3132C522-1AE1-46F9-148C-6D7833090B4B}"/>
              </a:ext>
            </a:extLst>
          </p:cNvPr>
          <p:cNvCxnSpPr>
            <a:cxnSpLocks/>
            <a:stCxn id="3175" idx="6"/>
            <a:endCxn id="3197" idx="2"/>
          </p:cNvCxnSpPr>
          <p:nvPr/>
        </p:nvCxnSpPr>
        <p:spPr>
          <a:xfrm>
            <a:off x="9106834" y="1922423"/>
            <a:ext cx="1426205" cy="1850889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E7C29F58-6633-D9E2-364A-E22C57F1A153}"/>
              </a:ext>
            </a:extLst>
          </p:cNvPr>
          <p:cNvSpPr txBox="1"/>
          <p:nvPr/>
        </p:nvSpPr>
        <p:spPr>
          <a:xfrm>
            <a:off x="10951318" y="644242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airplane</a:t>
            </a:r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13C3E6C5-F198-0369-D5CC-9FE1C6BE11C4}"/>
              </a:ext>
            </a:extLst>
          </p:cNvPr>
          <p:cNvSpPr txBox="1"/>
          <p:nvPr/>
        </p:nvSpPr>
        <p:spPr>
          <a:xfrm>
            <a:off x="10951318" y="1241195"/>
            <a:ext cx="9485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automobile</a:t>
            </a: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6CEDFECD-E231-BE30-3363-C1848EFF618F}"/>
              </a:ext>
            </a:extLst>
          </p:cNvPr>
          <p:cNvSpPr txBox="1"/>
          <p:nvPr/>
        </p:nvSpPr>
        <p:spPr>
          <a:xfrm>
            <a:off x="10951318" y="1853915"/>
            <a:ext cx="443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bird</a:t>
            </a:r>
          </a:p>
        </p:txBody>
      </p:sp>
      <p:sp>
        <p:nvSpPr>
          <p:cNvPr id="3136" name="CasellaDiTesto 3135">
            <a:extLst>
              <a:ext uri="{FF2B5EF4-FFF2-40B4-BE49-F238E27FC236}">
                <a16:creationId xmlns:a16="http://schemas.microsoft.com/office/drawing/2014/main" id="{12CF7696-9FE7-2372-9964-B89069E92544}"/>
              </a:ext>
            </a:extLst>
          </p:cNvPr>
          <p:cNvSpPr txBox="1"/>
          <p:nvPr/>
        </p:nvSpPr>
        <p:spPr>
          <a:xfrm>
            <a:off x="10930542" y="2433736"/>
            <a:ext cx="3940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cat</a:t>
            </a:r>
          </a:p>
        </p:txBody>
      </p:sp>
      <p:sp>
        <p:nvSpPr>
          <p:cNvPr id="3137" name="CasellaDiTesto 3136">
            <a:extLst>
              <a:ext uri="{FF2B5EF4-FFF2-40B4-BE49-F238E27FC236}">
                <a16:creationId xmlns:a16="http://schemas.microsoft.com/office/drawing/2014/main" id="{DDB56884-E447-7CE5-DBB4-CC108CE2F336}"/>
              </a:ext>
            </a:extLst>
          </p:cNvPr>
          <p:cNvSpPr txBox="1"/>
          <p:nvPr/>
        </p:nvSpPr>
        <p:spPr>
          <a:xfrm>
            <a:off x="10930222" y="3048596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deer</a:t>
            </a:r>
          </a:p>
        </p:txBody>
      </p:sp>
      <p:sp>
        <p:nvSpPr>
          <p:cNvPr id="3139" name="CasellaDiTesto 3138">
            <a:extLst>
              <a:ext uri="{FF2B5EF4-FFF2-40B4-BE49-F238E27FC236}">
                <a16:creationId xmlns:a16="http://schemas.microsoft.com/office/drawing/2014/main" id="{96BB4FA5-6505-C9B9-29C6-2539D9A91A58}"/>
              </a:ext>
            </a:extLst>
          </p:cNvPr>
          <p:cNvSpPr txBox="1"/>
          <p:nvPr/>
        </p:nvSpPr>
        <p:spPr>
          <a:xfrm>
            <a:off x="10929878" y="3652672"/>
            <a:ext cx="431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dog</a:t>
            </a:r>
          </a:p>
        </p:txBody>
      </p:sp>
      <p:sp>
        <p:nvSpPr>
          <p:cNvPr id="3140" name="CasellaDiTesto 3139">
            <a:extLst>
              <a:ext uri="{FF2B5EF4-FFF2-40B4-BE49-F238E27FC236}">
                <a16:creationId xmlns:a16="http://schemas.microsoft.com/office/drawing/2014/main" id="{4923FDBA-5EFD-F156-BAA8-081F84CC9A0E}"/>
              </a:ext>
            </a:extLst>
          </p:cNvPr>
          <p:cNvSpPr txBox="1"/>
          <p:nvPr/>
        </p:nvSpPr>
        <p:spPr>
          <a:xfrm>
            <a:off x="10920431" y="4226055"/>
            <a:ext cx="440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frog</a:t>
            </a:r>
          </a:p>
        </p:txBody>
      </p:sp>
      <p:sp>
        <p:nvSpPr>
          <p:cNvPr id="3141" name="CasellaDiTesto 3140">
            <a:extLst>
              <a:ext uri="{FF2B5EF4-FFF2-40B4-BE49-F238E27FC236}">
                <a16:creationId xmlns:a16="http://schemas.microsoft.com/office/drawing/2014/main" id="{A1CE8D15-1FCC-D811-2439-5B5B001283E1}"/>
              </a:ext>
            </a:extLst>
          </p:cNvPr>
          <p:cNvSpPr txBox="1"/>
          <p:nvPr/>
        </p:nvSpPr>
        <p:spPr>
          <a:xfrm>
            <a:off x="10940598" y="4855997"/>
            <a:ext cx="5615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horse</a:t>
            </a:r>
          </a:p>
        </p:txBody>
      </p:sp>
      <p:sp>
        <p:nvSpPr>
          <p:cNvPr id="3142" name="CasellaDiTesto 3141">
            <a:extLst>
              <a:ext uri="{FF2B5EF4-FFF2-40B4-BE49-F238E27FC236}">
                <a16:creationId xmlns:a16="http://schemas.microsoft.com/office/drawing/2014/main" id="{E574A3FC-5DC0-C3EF-3381-30928136D613}"/>
              </a:ext>
            </a:extLst>
          </p:cNvPr>
          <p:cNvSpPr txBox="1"/>
          <p:nvPr/>
        </p:nvSpPr>
        <p:spPr>
          <a:xfrm>
            <a:off x="10940598" y="5440014"/>
            <a:ext cx="468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ship</a:t>
            </a:r>
          </a:p>
        </p:txBody>
      </p:sp>
      <p:sp>
        <p:nvSpPr>
          <p:cNvPr id="3143" name="CasellaDiTesto 3142">
            <a:extLst>
              <a:ext uri="{FF2B5EF4-FFF2-40B4-BE49-F238E27FC236}">
                <a16:creationId xmlns:a16="http://schemas.microsoft.com/office/drawing/2014/main" id="{1F4588EF-583F-322F-D53F-BDEB91DFFED4}"/>
              </a:ext>
            </a:extLst>
          </p:cNvPr>
          <p:cNvSpPr txBox="1"/>
          <p:nvPr/>
        </p:nvSpPr>
        <p:spPr>
          <a:xfrm>
            <a:off x="10940598" y="6036964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truck</a:t>
            </a:r>
          </a:p>
        </p:txBody>
      </p:sp>
      <p:sp>
        <p:nvSpPr>
          <p:cNvPr id="3149" name="CasellaDiTesto 3148">
            <a:extLst>
              <a:ext uri="{FF2B5EF4-FFF2-40B4-BE49-F238E27FC236}">
                <a16:creationId xmlns:a16="http://schemas.microsoft.com/office/drawing/2014/main" id="{DBD7CF47-67B3-0474-B665-742BA46AC126}"/>
              </a:ext>
            </a:extLst>
          </p:cNvPr>
          <p:cNvSpPr txBox="1"/>
          <p:nvPr/>
        </p:nvSpPr>
        <p:spPr>
          <a:xfrm>
            <a:off x="8769308" y="114080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</a:t>
            </a:r>
          </a:p>
        </p:txBody>
      </p:sp>
      <p:sp>
        <p:nvSpPr>
          <p:cNvPr id="3150" name="CasellaDiTesto 3149">
            <a:extLst>
              <a:ext uri="{FF2B5EF4-FFF2-40B4-BE49-F238E27FC236}">
                <a16:creationId xmlns:a16="http://schemas.microsoft.com/office/drawing/2014/main" id="{4079FFA8-F5A9-72EA-B0B9-5ECEEC93AE70}"/>
              </a:ext>
            </a:extLst>
          </p:cNvPr>
          <p:cNvSpPr txBox="1"/>
          <p:nvPr/>
        </p:nvSpPr>
        <p:spPr>
          <a:xfrm>
            <a:off x="8755680" y="174100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2</a:t>
            </a:r>
          </a:p>
        </p:txBody>
      </p:sp>
      <p:sp>
        <p:nvSpPr>
          <p:cNvPr id="3151" name="CasellaDiTesto 3150">
            <a:extLst>
              <a:ext uri="{FF2B5EF4-FFF2-40B4-BE49-F238E27FC236}">
                <a16:creationId xmlns:a16="http://schemas.microsoft.com/office/drawing/2014/main" id="{EDC9795B-98A7-2009-B3E6-8221F1A13481}"/>
              </a:ext>
            </a:extLst>
          </p:cNvPr>
          <p:cNvSpPr txBox="1"/>
          <p:nvPr/>
        </p:nvSpPr>
        <p:spPr>
          <a:xfrm>
            <a:off x="8755680" y="235396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</a:t>
            </a:r>
          </a:p>
        </p:txBody>
      </p:sp>
      <p:sp>
        <p:nvSpPr>
          <p:cNvPr id="3152" name="CasellaDiTesto 3151">
            <a:extLst>
              <a:ext uri="{FF2B5EF4-FFF2-40B4-BE49-F238E27FC236}">
                <a16:creationId xmlns:a16="http://schemas.microsoft.com/office/drawing/2014/main" id="{26E6EE18-1790-57D9-6D71-01C359BA73CC}"/>
              </a:ext>
            </a:extLst>
          </p:cNvPr>
          <p:cNvSpPr txBox="1"/>
          <p:nvPr/>
        </p:nvSpPr>
        <p:spPr>
          <a:xfrm>
            <a:off x="8746381" y="292057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4</a:t>
            </a:r>
          </a:p>
        </p:txBody>
      </p:sp>
      <p:sp>
        <p:nvSpPr>
          <p:cNvPr id="3155" name="CasellaDiTesto 3154">
            <a:extLst>
              <a:ext uri="{FF2B5EF4-FFF2-40B4-BE49-F238E27FC236}">
                <a16:creationId xmlns:a16="http://schemas.microsoft.com/office/drawing/2014/main" id="{0AFEDF16-B567-7EEB-EB37-AEEE61B19B57}"/>
              </a:ext>
            </a:extLst>
          </p:cNvPr>
          <p:cNvSpPr txBox="1"/>
          <p:nvPr/>
        </p:nvSpPr>
        <p:spPr>
          <a:xfrm>
            <a:off x="8668913" y="5549199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512</a:t>
            </a:r>
          </a:p>
        </p:txBody>
      </p:sp>
      <p:sp>
        <p:nvSpPr>
          <p:cNvPr id="3207" name="CasellaDiTesto 3206">
            <a:extLst>
              <a:ext uri="{FF2B5EF4-FFF2-40B4-BE49-F238E27FC236}">
                <a16:creationId xmlns:a16="http://schemas.microsoft.com/office/drawing/2014/main" id="{9C18F953-D886-D8B7-D8CF-A408AAEBEE40}"/>
              </a:ext>
            </a:extLst>
          </p:cNvPr>
          <p:cNvSpPr txBox="1"/>
          <p:nvPr/>
        </p:nvSpPr>
        <p:spPr>
          <a:xfrm>
            <a:off x="10533548" y="5987335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10</a:t>
            </a:r>
          </a:p>
        </p:txBody>
      </p: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66606B6D-A590-5D2A-BEA6-6AC484CCE44D}"/>
              </a:ext>
            </a:extLst>
          </p:cNvPr>
          <p:cNvGrpSpPr/>
          <p:nvPr/>
        </p:nvGrpSpPr>
        <p:grpSpPr>
          <a:xfrm>
            <a:off x="7376540" y="1131741"/>
            <a:ext cx="402957" cy="4764016"/>
            <a:chOff x="9290135" y="898902"/>
            <a:chExt cx="402957" cy="4764016"/>
          </a:xfrm>
        </p:grpSpPr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18781CF5-4A9B-AFC9-C1A9-95F9A0D07E69}"/>
                </a:ext>
              </a:extLst>
            </p:cNvPr>
            <p:cNvSpPr/>
            <p:nvPr/>
          </p:nvSpPr>
          <p:spPr>
            <a:xfrm>
              <a:off x="9305634" y="898902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Ovale 21">
              <a:extLst>
                <a:ext uri="{FF2B5EF4-FFF2-40B4-BE49-F238E27FC236}">
                  <a16:creationId xmlns:a16="http://schemas.microsoft.com/office/drawing/2014/main" id="{DFC160E7-AC83-A9AF-6712-15BF68B189F1}"/>
                </a:ext>
              </a:extLst>
            </p:cNvPr>
            <p:cNvSpPr/>
            <p:nvPr/>
          </p:nvSpPr>
          <p:spPr>
            <a:xfrm>
              <a:off x="9300855" y="1495855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Ovale 22">
              <a:extLst>
                <a:ext uri="{FF2B5EF4-FFF2-40B4-BE49-F238E27FC236}">
                  <a16:creationId xmlns:a16="http://schemas.microsoft.com/office/drawing/2014/main" id="{BD9C17F8-78E0-A355-4EAF-8A9B9415D9BC}"/>
                </a:ext>
              </a:extLst>
            </p:cNvPr>
            <p:cNvSpPr/>
            <p:nvPr/>
          </p:nvSpPr>
          <p:spPr>
            <a:xfrm>
              <a:off x="9300855" y="4093163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Ovale 23">
              <a:extLst>
                <a:ext uri="{FF2B5EF4-FFF2-40B4-BE49-F238E27FC236}">
                  <a16:creationId xmlns:a16="http://schemas.microsoft.com/office/drawing/2014/main" id="{0D2A640E-A701-D06D-1CC7-279C461B4985}"/>
                </a:ext>
              </a:extLst>
            </p:cNvPr>
            <p:cNvSpPr/>
            <p:nvPr/>
          </p:nvSpPr>
          <p:spPr>
            <a:xfrm>
              <a:off x="9300855" y="2108575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20AFBDF1-EEF2-3C83-7B3F-6DF1AEEA5AA1}"/>
                </a:ext>
              </a:extLst>
            </p:cNvPr>
            <p:cNvSpPr/>
            <p:nvPr/>
          </p:nvSpPr>
          <p:spPr>
            <a:xfrm>
              <a:off x="9290135" y="2689761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83988978-1658-3778-8B66-9156D213AD13}"/>
                </a:ext>
              </a:extLst>
            </p:cNvPr>
            <p:cNvSpPr/>
            <p:nvPr/>
          </p:nvSpPr>
          <p:spPr>
            <a:xfrm>
              <a:off x="9300855" y="4684312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7FC609AD-748C-FC73-F8F1-3D3D930D899D}"/>
                </a:ext>
              </a:extLst>
            </p:cNvPr>
            <p:cNvSpPr/>
            <p:nvPr/>
          </p:nvSpPr>
          <p:spPr>
            <a:xfrm>
              <a:off x="9300855" y="5275461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9EFB611E-948F-01FD-BBFD-99A0CC6C4E16}"/>
              </a:ext>
            </a:extLst>
          </p:cNvPr>
          <p:cNvSpPr txBox="1"/>
          <p:nvPr/>
        </p:nvSpPr>
        <p:spPr>
          <a:xfrm>
            <a:off x="7437192" y="1140803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657806E9-E81A-EBFF-E549-F619BA154660}"/>
              </a:ext>
            </a:extLst>
          </p:cNvPr>
          <p:cNvSpPr txBox="1"/>
          <p:nvPr/>
        </p:nvSpPr>
        <p:spPr>
          <a:xfrm>
            <a:off x="7423564" y="1741004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68CAFAB6-3AD9-8DE9-30C8-FBDF3AA18273}"/>
              </a:ext>
            </a:extLst>
          </p:cNvPr>
          <p:cNvSpPr txBox="1"/>
          <p:nvPr/>
        </p:nvSpPr>
        <p:spPr>
          <a:xfrm>
            <a:off x="7423564" y="2353961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AAFD1E5B-8FA5-672B-54D6-43DBE9E4B64D}"/>
              </a:ext>
            </a:extLst>
          </p:cNvPr>
          <p:cNvSpPr txBox="1"/>
          <p:nvPr/>
        </p:nvSpPr>
        <p:spPr>
          <a:xfrm>
            <a:off x="7414265" y="2920573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3D3B1AAA-2400-914B-222C-F50E21DF89AA}"/>
              </a:ext>
            </a:extLst>
          </p:cNvPr>
          <p:cNvSpPr txBox="1"/>
          <p:nvPr/>
        </p:nvSpPr>
        <p:spPr>
          <a:xfrm>
            <a:off x="7331869" y="5576715"/>
            <a:ext cx="511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1024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6158DA32-D4D0-3E1C-61A7-6111ED77993D}"/>
              </a:ext>
            </a:extLst>
          </p:cNvPr>
          <p:cNvSpPr txBox="1"/>
          <p:nvPr/>
        </p:nvSpPr>
        <p:spPr>
          <a:xfrm rot="5400000">
            <a:off x="7316411" y="3505266"/>
            <a:ext cx="78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/>
              <a:t>. . .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35002DD2-3DDD-ECA9-53DA-F5B43C398B4D}"/>
              </a:ext>
            </a:extLst>
          </p:cNvPr>
          <p:cNvSpPr txBox="1"/>
          <p:nvPr/>
        </p:nvSpPr>
        <p:spPr>
          <a:xfrm rot="5400000">
            <a:off x="8619323" y="3538319"/>
            <a:ext cx="787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/>
              <a:t>. . .</a:t>
            </a:r>
          </a:p>
        </p:txBody>
      </p:sp>
      <p:cxnSp>
        <p:nvCxnSpPr>
          <p:cNvPr id="1800" name="Connettore 1 1799">
            <a:extLst>
              <a:ext uri="{FF2B5EF4-FFF2-40B4-BE49-F238E27FC236}">
                <a16:creationId xmlns:a16="http://schemas.microsoft.com/office/drawing/2014/main" id="{2CCBCDF4-9A22-DA85-BAC0-EB903DF928B0}"/>
              </a:ext>
            </a:extLst>
          </p:cNvPr>
          <p:cNvCxnSpPr>
            <a:cxnSpLocks/>
            <a:stCxn id="31" idx="3"/>
            <a:endCxn id="3166" idx="2"/>
          </p:cNvCxnSpPr>
          <p:nvPr/>
        </p:nvCxnSpPr>
        <p:spPr>
          <a:xfrm>
            <a:off x="7745290" y="1325469"/>
            <a:ext cx="978865" cy="1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7" name="Connettore 1 3146">
            <a:extLst>
              <a:ext uri="{FF2B5EF4-FFF2-40B4-BE49-F238E27FC236}">
                <a16:creationId xmlns:a16="http://schemas.microsoft.com/office/drawing/2014/main" id="{6D7490A5-1CD9-2B96-F6D9-887B8A179EEB}"/>
              </a:ext>
            </a:extLst>
          </p:cNvPr>
          <p:cNvCxnSpPr>
            <a:cxnSpLocks/>
            <a:stCxn id="31" idx="3"/>
            <a:endCxn id="3175" idx="2"/>
          </p:cNvCxnSpPr>
          <p:nvPr/>
        </p:nvCxnSpPr>
        <p:spPr>
          <a:xfrm>
            <a:off x="7745290" y="1325469"/>
            <a:ext cx="974086" cy="596954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58" name="Connettore 1 3157">
            <a:extLst>
              <a:ext uri="{FF2B5EF4-FFF2-40B4-BE49-F238E27FC236}">
                <a16:creationId xmlns:a16="http://schemas.microsoft.com/office/drawing/2014/main" id="{852421CE-3BCB-3D2F-939D-AA6F39C18635}"/>
              </a:ext>
            </a:extLst>
          </p:cNvPr>
          <p:cNvCxnSpPr>
            <a:cxnSpLocks/>
            <a:stCxn id="21" idx="6"/>
            <a:endCxn id="3151" idx="1"/>
          </p:cNvCxnSpPr>
          <p:nvPr/>
        </p:nvCxnSpPr>
        <p:spPr>
          <a:xfrm>
            <a:off x="7779497" y="1325470"/>
            <a:ext cx="976183" cy="1213157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69" name="Connettore 1 3168">
            <a:extLst>
              <a:ext uri="{FF2B5EF4-FFF2-40B4-BE49-F238E27FC236}">
                <a16:creationId xmlns:a16="http://schemas.microsoft.com/office/drawing/2014/main" id="{F7E6DA4C-B6FD-BA21-0CE3-F76ECDCA808D}"/>
              </a:ext>
            </a:extLst>
          </p:cNvPr>
          <p:cNvCxnSpPr>
            <a:cxnSpLocks/>
            <a:stCxn id="31" idx="3"/>
            <a:endCxn id="3178" idx="2"/>
          </p:cNvCxnSpPr>
          <p:nvPr/>
        </p:nvCxnSpPr>
        <p:spPr>
          <a:xfrm>
            <a:off x="7745290" y="1325469"/>
            <a:ext cx="963366" cy="179086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B217A85A-BF33-4500-E4C5-C9381039DA8C}"/>
              </a:ext>
            </a:extLst>
          </p:cNvPr>
          <p:cNvGrpSpPr/>
          <p:nvPr/>
        </p:nvGrpSpPr>
        <p:grpSpPr>
          <a:xfrm>
            <a:off x="7972492" y="2632109"/>
            <a:ext cx="567315" cy="1214216"/>
            <a:chOff x="4150912" y="2897579"/>
            <a:chExt cx="567315" cy="1214216"/>
          </a:xfrm>
        </p:grpSpPr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71E4E5A2-7DF1-5110-B195-718BCF316CA5}"/>
                </a:ext>
              </a:extLst>
            </p:cNvPr>
            <p:cNvSpPr/>
            <p:nvPr/>
          </p:nvSpPr>
          <p:spPr>
            <a:xfrm>
              <a:off x="4150912" y="2923002"/>
              <a:ext cx="567315" cy="1188793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195" name="Elemento grafico 3194" descr="Filtro con riempimento a tinta unita">
              <a:extLst>
                <a:ext uri="{FF2B5EF4-FFF2-40B4-BE49-F238E27FC236}">
                  <a16:creationId xmlns:a16="http://schemas.microsoft.com/office/drawing/2014/main" id="{1AAF7979-0062-B174-BCE6-B24D1CFBE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50912" y="3182162"/>
              <a:ext cx="567315" cy="700546"/>
            </a:xfrm>
            <a:prstGeom prst="rect">
              <a:avLst/>
            </a:prstGeom>
          </p:spPr>
        </p:pic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00BC9D10-3DC6-1E1A-226F-C0811DE0A19E}"/>
                </a:ext>
              </a:extLst>
            </p:cNvPr>
            <p:cNvSpPr txBox="1"/>
            <p:nvPr/>
          </p:nvSpPr>
          <p:spPr>
            <a:xfrm>
              <a:off x="4275117" y="2897579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C138440F-4476-B09C-8EDC-7867DF306FFB}"/>
                </a:ext>
              </a:extLst>
            </p:cNvPr>
            <p:cNvSpPr txBox="1"/>
            <p:nvPr/>
          </p:nvSpPr>
          <p:spPr>
            <a:xfrm>
              <a:off x="4179113" y="3742463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0,7</a:t>
              </a:r>
            </a:p>
          </p:txBody>
        </p:sp>
      </p:grpSp>
      <p:grpSp>
        <p:nvGrpSpPr>
          <p:cNvPr id="1831" name="Gruppo 1830">
            <a:extLst>
              <a:ext uri="{FF2B5EF4-FFF2-40B4-BE49-F238E27FC236}">
                <a16:creationId xmlns:a16="http://schemas.microsoft.com/office/drawing/2014/main" id="{C29D0924-4F66-3D9C-7DBA-353EFA84E4B7}"/>
              </a:ext>
            </a:extLst>
          </p:cNvPr>
          <p:cNvGrpSpPr/>
          <p:nvPr/>
        </p:nvGrpSpPr>
        <p:grpSpPr>
          <a:xfrm>
            <a:off x="9543358" y="2629281"/>
            <a:ext cx="567315" cy="1214216"/>
            <a:chOff x="4150912" y="2897579"/>
            <a:chExt cx="567315" cy="1214216"/>
          </a:xfrm>
        </p:grpSpPr>
        <p:sp>
          <p:nvSpPr>
            <p:cNvPr id="1835" name="Rettangolo 1834">
              <a:extLst>
                <a:ext uri="{FF2B5EF4-FFF2-40B4-BE49-F238E27FC236}">
                  <a16:creationId xmlns:a16="http://schemas.microsoft.com/office/drawing/2014/main" id="{E0856DD6-842B-A13A-3062-933F63CE31A5}"/>
                </a:ext>
              </a:extLst>
            </p:cNvPr>
            <p:cNvSpPr/>
            <p:nvPr/>
          </p:nvSpPr>
          <p:spPr>
            <a:xfrm>
              <a:off x="4150912" y="2923002"/>
              <a:ext cx="567315" cy="1188793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832" name="Elemento grafico 1831" descr="Filtro con riempimento a tinta unita">
              <a:extLst>
                <a:ext uri="{FF2B5EF4-FFF2-40B4-BE49-F238E27FC236}">
                  <a16:creationId xmlns:a16="http://schemas.microsoft.com/office/drawing/2014/main" id="{79875235-4C15-53CF-B257-843C681E1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50912" y="3182162"/>
              <a:ext cx="567315" cy="700546"/>
            </a:xfrm>
            <a:prstGeom prst="rect">
              <a:avLst/>
            </a:prstGeom>
          </p:spPr>
        </p:pic>
        <p:sp>
          <p:nvSpPr>
            <p:cNvPr id="1833" name="CasellaDiTesto 1832">
              <a:extLst>
                <a:ext uri="{FF2B5EF4-FFF2-40B4-BE49-F238E27FC236}">
                  <a16:creationId xmlns:a16="http://schemas.microsoft.com/office/drawing/2014/main" id="{C6833EB0-078A-F0E8-4D51-97F24FFCB701}"/>
                </a:ext>
              </a:extLst>
            </p:cNvPr>
            <p:cNvSpPr txBox="1"/>
            <p:nvPr/>
          </p:nvSpPr>
          <p:spPr>
            <a:xfrm>
              <a:off x="4275117" y="2897579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834" name="CasellaDiTesto 1833">
              <a:extLst>
                <a:ext uri="{FF2B5EF4-FFF2-40B4-BE49-F238E27FC236}">
                  <a16:creationId xmlns:a16="http://schemas.microsoft.com/office/drawing/2014/main" id="{22D6C34C-36C7-9547-0263-34F03E3A08F7}"/>
                </a:ext>
              </a:extLst>
            </p:cNvPr>
            <p:cNvSpPr txBox="1"/>
            <p:nvPr/>
          </p:nvSpPr>
          <p:spPr>
            <a:xfrm>
              <a:off x="4179113" y="3742463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0,8</a:t>
              </a:r>
            </a:p>
          </p:txBody>
        </p:sp>
      </p:grpSp>
      <p:grpSp>
        <p:nvGrpSpPr>
          <p:cNvPr id="3409" name="Gruppo 3408">
            <a:extLst>
              <a:ext uri="{FF2B5EF4-FFF2-40B4-BE49-F238E27FC236}">
                <a16:creationId xmlns:a16="http://schemas.microsoft.com/office/drawing/2014/main" id="{57586C59-2F62-BC20-4DB5-800274C47E07}"/>
              </a:ext>
            </a:extLst>
          </p:cNvPr>
          <p:cNvGrpSpPr/>
          <p:nvPr/>
        </p:nvGrpSpPr>
        <p:grpSpPr>
          <a:xfrm>
            <a:off x="7170755" y="74584"/>
            <a:ext cx="2112435" cy="1066218"/>
            <a:chOff x="6467704" y="147860"/>
            <a:chExt cx="2112435" cy="10662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94" name="CasellaDiTesto 3393">
                  <a:extLst>
                    <a:ext uri="{FF2B5EF4-FFF2-40B4-BE49-F238E27FC236}">
                      <a16:creationId xmlns:a16="http://schemas.microsoft.com/office/drawing/2014/main" id="{13904F40-B71B-8673-9139-4D071831AF78}"/>
                    </a:ext>
                  </a:extLst>
                </p:cNvPr>
                <p:cNvSpPr txBox="1"/>
                <p:nvPr/>
              </p:nvSpPr>
              <p:spPr>
                <a:xfrm>
                  <a:off x="6467704" y="147860"/>
                  <a:ext cx="2112435" cy="232756"/>
                </a:xfrm>
                <a:prstGeom prst="rect">
                  <a:avLst/>
                </a:prstGeom>
                <a:solidFill>
                  <a:srgbClr val="FFFF00">
                    <a:alpha val="23000"/>
                  </a:srgb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it-IT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</m:e>
                          <m:sub>
                            <m: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it-IT" sz="1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⁡(0,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sz="1400" dirty="0"/>
                </a:p>
              </p:txBody>
            </p:sp>
          </mc:Choice>
          <mc:Fallback xmlns="">
            <p:sp>
              <p:nvSpPr>
                <p:cNvPr id="3394" name="CasellaDiTesto 3393">
                  <a:extLst>
                    <a:ext uri="{FF2B5EF4-FFF2-40B4-BE49-F238E27FC236}">
                      <a16:creationId xmlns:a16="http://schemas.microsoft.com/office/drawing/2014/main" id="{13904F40-B71B-8673-9139-4D071831A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7704" y="147860"/>
                  <a:ext cx="2112435" cy="232756"/>
                </a:xfrm>
                <a:prstGeom prst="rect">
                  <a:avLst/>
                </a:prstGeom>
                <a:blipFill>
                  <a:blip r:embed="rId5"/>
                  <a:stretch>
                    <a:fillRect t="-5263" b="-31579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96" name="CasellaDiTesto 3395">
                  <a:extLst>
                    <a:ext uri="{FF2B5EF4-FFF2-40B4-BE49-F238E27FC236}">
                      <a16:creationId xmlns:a16="http://schemas.microsoft.com/office/drawing/2014/main" id="{5F094459-D233-4AAD-4890-6252B8D80DDB}"/>
                    </a:ext>
                  </a:extLst>
                </p:cNvPr>
                <p:cNvSpPr txBox="1"/>
                <p:nvPr/>
              </p:nvSpPr>
              <p:spPr>
                <a:xfrm>
                  <a:off x="7004015" y="462640"/>
                  <a:ext cx="1033103" cy="522835"/>
                </a:xfrm>
                <a:prstGeom prst="rect">
                  <a:avLst/>
                </a:prstGeom>
                <a:solidFill>
                  <a:srgbClr val="FFFF00">
                    <a:alpha val="23000"/>
                  </a:srgb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0,001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it-IT" sz="14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it-IT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3396" name="CasellaDiTesto 3395">
                  <a:extLst>
                    <a:ext uri="{FF2B5EF4-FFF2-40B4-BE49-F238E27FC236}">
                      <a16:creationId xmlns:a16="http://schemas.microsoft.com/office/drawing/2014/main" id="{5F094459-D233-4AAD-4890-6252B8D80D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4015" y="462640"/>
                  <a:ext cx="1033103" cy="522835"/>
                </a:xfrm>
                <a:prstGeom prst="rect">
                  <a:avLst/>
                </a:prstGeom>
                <a:blipFill>
                  <a:blip r:embed="rId6"/>
                  <a:stretch>
                    <a:fillRect l="-19277" t="-145238" r="-13253" b="-207143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98" name="Connettore 7 3397">
              <a:extLst>
                <a:ext uri="{FF2B5EF4-FFF2-40B4-BE49-F238E27FC236}">
                  <a16:creationId xmlns:a16="http://schemas.microsoft.com/office/drawing/2014/main" id="{4A81343D-81D9-2C1B-7548-983067CAE368}"/>
                </a:ext>
              </a:extLst>
            </p:cNvPr>
            <p:cNvCxnSpPr>
              <a:cxnSpLocks/>
              <a:stCxn id="3396" idx="3"/>
              <a:endCxn id="3166" idx="0"/>
            </p:cNvCxnSpPr>
            <p:nvPr/>
          </p:nvCxnSpPr>
          <p:spPr>
            <a:xfrm>
              <a:off x="8037118" y="724058"/>
              <a:ext cx="177715" cy="480959"/>
            </a:xfrm>
            <a:prstGeom prst="curvedConnector2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1" name="Connettore 7 3400">
              <a:extLst>
                <a:ext uri="{FF2B5EF4-FFF2-40B4-BE49-F238E27FC236}">
                  <a16:creationId xmlns:a16="http://schemas.microsoft.com/office/drawing/2014/main" id="{DEFF05A8-5C25-90DF-B4DD-61682CD43E0F}"/>
                </a:ext>
              </a:extLst>
            </p:cNvPr>
            <p:cNvCxnSpPr>
              <a:cxnSpLocks/>
              <a:stCxn id="3396" idx="1"/>
              <a:endCxn id="31" idx="0"/>
            </p:cNvCxnSpPr>
            <p:nvPr/>
          </p:nvCxnSpPr>
          <p:spPr>
            <a:xfrm rot="10800000" flipV="1">
              <a:off x="6888191" y="724057"/>
              <a:ext cx="115825" cy="490021"/>
            </a:xfrm>
            <a:prstGeom prst="curvedConnector2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5" name="Connettore 2 3404">
              <a:extLst>
                <a:ext uri="{FF2B5EF4-FFF2-40B4-BE49-F238E27FC236}">
                  <a16:creationId xmlns:a16="http://schemas.microsoft.com/office/drawing/2014/main" id="{924B2A2E-8F50-5B0A-1FB6-F22C284FF87B}"/>
                </a:ext>
              </a:extLst>
            </p:cNvPr>
            <p:cNvCxnSpPr>
              <a:cxnSpLocks/>
            </p:cNvCxnSpPr>
            <p:nvPr/>
          </p:nvCxnSpPr>
          <p:spPr>
            <a:xfrm>
              <a:off x="6744389" y="380616"/>
              <a:ext cx="54236" cy="746766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7" name="Connettore 2 3406">
              <a:extLst>
                <a:ext uri="{FF2B5EF4-FFF2-40B4-BE49-F238E27FC236}">
                  <a16:creationId xmlns:a16="http://schemas.microsoft.com/office/drawing/2014/main" id="{E8368226-25FC-7041-D9E4-6A5149B211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91889" y="377887"/>
              <a:ext cx="43288" cy="701239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11" name="Gruppo 3410">
            <a:extLst>
              <a:ext uri="{FF2B5EF4-FFF2-40B4-BE49-F238E27FC236}">
                <a16:creationId xmlns:a16="http://schemas.microsoft.com/office/drawing/2014/main" id="{F5880FD2-D372-66FA-EF35-E26DF926D824}"/>
              </a:ext>
            </a:extLst>
          </p:cNvPr>
          <p:cNvGrpSpPr/>
          <p:nvPr/>
        </p:nvGrpSpPr>
        <p:grpSpPr>
          <a:xfrm>
            <a:off x="7813337" y="6020654"/>
            <a:ext cx="2720211" cy="736420"/>
            <a:chOff x="7813337" y="6020654"/>
            <a:chExt cx="2720211" cy="7364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12" name="CasellaDiTesto 3411">
                  <a:extLst>
                    <a:ext uri="{FF2B5EF4-FFF2-40B4-BE49-F238E27FC236}">
                      <a16:creationId xmlns:a16="http://schemas.microsoft.com/office/drawing/2014/main" id="{BF548EF6-2FB4-597B-4B84-000D74E91759}"/>
                    </a:ext>
                  </a:extLst>
                </p:cNvPr>
                <p:cNvSpPr txBox="1"/>
                <p:nvPr/>
              </p:nvSpPr>
              <p:spPr>
                <a:xfrm>
                  <a:off x="7813337" y="6020654"/>
                  <a:ext cx="1949380" cy="736420"/>
                </a:xfrm>
                <a:prstGeom prst="rect">
                  <a:avLst/>
                </a:prstGeom>
                <a:solidFill>
                  <a:srgbClr val="FFFF00">
                    <a:alpha val="23000"/>
                  </a:srgbClr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𝑧𝑗</m:t>
                                </m:r>
                              </m:sup>
                            </m:sSup>
                          </m:num>
                          <m:den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𝑧𝑗</m:t>
                                    </m:r>
                                  </m:sup>
                                </m:sSup>
                              </m:e>
                            </m:nary>
                          </m:den>
                        </m:f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3412" name="CasellaDiTesto 3411">
                  <a:extLst>
                    <a:ext uri="{FF2B5EF4-FFF2-40B4-BE49-F238E27FC236}">
                      <a16:creationId xmlns:a16="http://schemas.microsoft.com/office/drawing/2014/main" id="{BF548EF6-2FB4-597B-4B84-000D74E917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3337" y="6020654"/>
                  <a:ext cx="1949380" cy="736420"/>
                </a:xfrm>
                <a:prstGeom prst="rect">
                  <a:avLst/>
                </a:prstGeom>
                <a:blipFill>
                  <a:blip r:embed="rId7"/>
                  <a:stretch>
                    <a:fillRect t="-10345" b="-84483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13" name="Connettore 7 3412">
              <a:extLst>
                <a:ext uri="{FF2B5EF4-FFF2-40B4-BE49-F238E27FC236}">
                  <a16:creationId xmlns:a16="http://schemas.microsoft.com/office/drawing/2014/main" id="{F55C39D5-C09A-A040-050E-0F7B36693AFA}"/>
                </a:ext>
              </a:extLst>
            </p:cNvPr>
            <p:cNvCxnSpPr>
              <a:stCxn id="3412" idx="3"/>
            </p:cNvCxnSpPr>
            <p:nvPr/>
          </p:nvCxnSpPr>
          <p:spPr>
            <a:xfrm flipV="1">
              <a:off x="9762717" y="6172001"/>
              <a:ext cx="770831" cy="216863"/>
            </a:xfrm>
            <a:prstGeom prst="curvedConnector3">
              <a:avLst>
                <a:gd name="adj1" fmla="val 46174"/>
              </a:avLst>
            </a:prstGeom>
            <a:ln w="127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3B8B696-68EE-97C0-555B-910DEDD2F433}"/>
              </a:ext>
            </a:extLst>
          </p:cNvPr>
          <p:cNvSpPr txBox="1"/>
          <p:nvPr/>
        </p:nvSpPr>
        <p:spPr>
          <a:xfrm>
            <a:off x="405063" y="188904"/>
            <a:ext cx="6228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tl_EfficientNetV2S – Transfer Learning 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it-IT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Definition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A855F5CC-8367-9163-4D2A-536D60B7E292}"/>
              </a:ext>
            </a:extLst>
          </p:cNvPr>
          <p:cNvGrpSpPr/>
          <p:nvPr/>
        </p:nvGrpSpPr>
        <p:grpSpPr>
          <a:xfrm>
            <a:off x="238300" y="3185004"/>
            <a:ext cx="656007" cy="610916"/>
            <a:chOff x="1081385" y="1966812"/>
            <a:chExt cx="1619328" cy="1423400"/>
          </a:xfrm>
          <a:solidFill>
            <a:srgbClr val="002060">
              <a:alpha val="50000"/>
            </a:srgbClr>
          </a:solidFill>
        </p:grpSpPr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5955D9AD-3B00-09A3-1825-B9F4127C25FB}"/>
                </a:ext>
              </a:extLst>
            </p:cNvPr>
            <p:cNvGrpSpPr/>
            <p:nvPr/>
          </p:nvGrpSpPr>
          <p:grpSpPr>
            <a:xfrm>
              <a:off x="1084881" y="1966812"/>
              <a:ext cx="1615832" cy="181473"/>
              <a:chOff x="1084881" y="1966812"/>
              <a:chExt cx="1615832" cy="181473"/>
            </a:xfrm>
            <a:grpFill/>
          </p:grpSpPr>
          <p:sp>
            <p:nvSpPr>
              <p:cNvPr id="1855" name="Rettangolo 1854">
                <a:extLst>
                  <a:ext uri="{FF2B5EF4-FFF2-40B4-BE49-F238E27FC236}">
                    <a16:creationId xmlns:a16="http://schemas.microsoft.com/office/drawing/2014/main" id="{523C0AFF-5ECA-6BCD-5E2A-58D2A361C9A3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01" name="Rettangolo 3200">
                <a:extLst>
                  <a:ext uri="{FF2B5EF4-FFF2-40B4-BE49-F238E27FC236}">
                    <a16:creationId xmlns:a16="http://schemas.microsoft.com/office/drawing/2014/main" id="{B86EB55D-6570-F342-59B2-3AD4D467BB24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05" name="Rettangolo 3204">
                <a:extLst>
                  <a:ext uri="{FF2B5EF4-FFF2-40B4-BE49-F238E27FC236}">
                    <a16:creationId xmlns:a16="http://schemas.microsoft.com/office/drawing/2014/main" id="{9CF42245-BE1F-83BF-D693-92B0328687E5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06" name="Rettangolo 3205">
                <a:extLst>
                  <a:ext uri="{FF2B5EF4-FFF2-40B4-BE49-F238E27FC236}">
                    <a16:creationId xmlns:a16="http://schemas.microsoft.com/office/drawing/2014/main" id="{7BA484DB-79C8-A682-3422-6DA0E36E9EB9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08" name="Rettangolo 3207">
                <a:extLst>
                  <a:ext uri="{FF2B5EF4-FFF2-40B4-BE49-F238E27FC236}">
                    <a16:creationId xmlns:a16="http://schemas.microsoft.com/office/drawing/2014/main" id="{07E5593F-0D13-E73C-F04E-DD51FDE6805B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09" name="Rettangolo 3208">
                <a:extLst>
                  <a:ext uri="{FF2B5EF4-FFF2-40B4-BE49-F238E27FC236}">
                    <a16:creationId xmlns:a16="http://schemas.microsoft.com/office/drawing/2014/main" id="{0509738A-0B32-647D-4804-89C2A2E37B0C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13" name="Rettangolo 3212">
                <a:extLst>
                  <a:ext uri="{FF2B5EF4-FFF2-40B4-BE49-F238E27FC236}">
                    <a16:creationId xmlns:a16="http://schemas.microsoft.com/office/drawing/2014/main" id="{33534524-DBDC-331F-CBA0-E0C5ADE8D788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14" name="Rettangolo 3213">
                <a:extLst>
                  <a:ext uri="{FF2B5EF4-FFF2-40B4-BE49-F238E27FC236}">
                    <a16:creationId xmlns:a16="http://schemas.microsoft.com/office/drawing/2014/main" id="{A525750E-CC9B-F54B-D534-60301560B6BB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15" name="Rettangolo 3214">
                <a:extLst>
                  <a:ext uri="{FF2B5EF4-FFF2-40B4-BE49-F238E27FC236}">
                    <a16:creationId xmlns:a16="http://schemas.microsoft.com/office/drawing/2014/main" id="{071EEF79-1072-2E36-1756-73B232405CC9}"/>
                  </a:ext>
                </a:extLst>
              </p:cNvPr>
              <p:cNvSpPr/>
              <p:nvPr/>
            </p:nvSpPr>
            <p:spPr>
              <a:xfrm>
                <a:off x="2520713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E6797360-6723-2344-4F57-700A1A4DE274}"/>
                </a:ext>
              </a:extLst>
            </p:cNvPr>
            <p:cNvGrpSpPr/>
            <p:nvPr/>
          </p:nvGrpSpPr>
          <p:grpSpPr>
            <a:xfrm>
              <a:off x="1087484" y="2146748"/>
              <a:ext cx="1606405" cy="181473"/>
              <a:chOff x="1084881" y="1966812"/>
              <a:chExt cx="1606405" cy="181473"/>
            </a:xfrm>
            <a:grpFill/>
          </p:grpSpPr>
          <p:sp>
            <p:nvSpPr>
              <p:cNvPr id="1846" name="Rettangolo 1845">
                <a:extLst>
                  <a:ext uri="{FF2B5EF4-FFF2-40B4-BE49-F238E27FC236}">
                    <a16:creationId xmlns:a16="http://schemas.microsoft.com/office/drawing/2014/main" id="{10D9DF4F-10FC-32B4-446D-9ABBE6CD4CEC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47" name="Rettangolo 1846">
                <a:extLst>
                  <a:ext uri="{FF2B5EF4-FFF2-40B4-BE49-F238E27FC236}">
                    <a16:creationId xmlns:a16="http://schemas.microsoft.com/office/drawing/2014/main" id="{6C142C87-6017-8F22-9CBC-4609F05EA441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48" name="Rettangolo 1847">
                <a:extLst>
                  <a:ext uri="{FF2B5EF4-FFF2-40B4-BE49-F238E27FC236}">
                    <a16:creationId xmlns:a16="http://schemas.microsoft.com/office/drawing/2014/main" id="{21B818C6-922F-DFA6-248F-A89870901399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1849" name="Rettangolo 1848">
                <a:extLst>
                  <a:ext uri="{FF2B5EF4-FFF2-40B4-BE49-F238E27FC236}">
                    <a16:creationId xmlns:a16="http://schemas.microsoft.com/office/drawing/2014/main" id="{E11A1885-6489-57A3-5B94-08DF49B05AFF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50" name="Rettangolo 1849">
                <a:extLst>
                  <a:ext uri="{FF2B5EF4-FFF2-40B4-BE49-F238E27FC236}">
                    <a16:creationId xmlns:a16="http://schemas.microsoft.com/office/drawing/2014/main" id="{0951255B-A46B-FDEF-8A75-22B17C9A1D6C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51" name="Rettangolo 1850">
                <a:extLst>
                  <a:ext uri="{FF2B5EF4-FFF2-40B4-BE49-F238E27FC236}">
                    <a16:creationId xmlns:a16="http://schemas.microsoft.com/office/drawing/2014/main" id="{636A41C5-1580-DEDE-0BA2-951FEC19C88F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52" name="Rettangolo 1851">
                <a:extLst>
                  <a:ext uri="{FF2B5EF4-FFF2-40B4-BE49-F238E27FC236}">
                    <a16:creationId xmlns:a16="http://schemas.microsoft.com/office/drawing/2014/main" id="{008A198C-2CBE-C9F4-3072-B0CE53FF3A13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53" name="Rettangolo 1852">
                <a:extLst>
                  <a:ext uri="{FF2B5EF4-FFF2-40B4-BE49-F238E27FC236}">
                    <a16:creationId xmlns:a16="http://schemas.microsoft.com/office/drawing/2014/main" id="{33282DE3-C124-7EC1-2220-6E3C97076E68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54" name="Rettangolo 1853">
                <a:extLst>
                  <a:ext uri="{FF2B5EF4-FFF2-40B4-BE49-F238E27FC236}">
                    <a16:creationId xmlns:a16="http://schemas.microsoft.com/office/drawing/2014/main" id="{D0892985-F22F-2F99-471E-0CBEF03C46BB}"/>
                  </a:ext>
                </a:extLst>
              </p:cNvPr>
              <p:cNvSpPr/>
              <p:nvPr/>
            </p:nvSpPr>
            <p:spPr>
              <a:xfrm>
                <a:off x="251128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F7A52336-3BDB-3350-D041-52DD0036E073}"/>
                </a:ext>
              </a:extLst>
            </p:cNvPr>
            <p:cNvGrpSpPr/>
            <p:nvPr/>
          </p:nvGrpSpPr>
          <p:grpSpPr>
            <a:xfrm>
              <a:off x="1086240" y="2320367"/>
              <a:ext cx="1606405" cy="181473"/>
              <a:chOff x="1084881" y="1966812"/>
              <a:chExt cx="1606405" cy="181473"/>
            </a:xfrm>
            <a:grpFill/>
          </p:grpSpPr>
          <p:sp>
            <p:nvSpPr>
              <p:cNvPr id="1806" name="Rettangolo 1805">
                <a:extLst>
                  <a:ext uri="{FF2B5EF4-FFF2-40B4-BE49-F238E27FC236}">
                    <a16:creationId xmlns:a16="http://schemas.microsoft.com/office/drawing/2014/main" id="{B957CD13-D59F-23A1-AB63-C375ADEFF882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07" name="Rettangolo 1806">
                <a:extLst>
                  <a:ext uri="{FF2B5EF4-FFF2-40B4-BE49-F238E27FC236}">
                    <a16:creationId xmlns:a16="http://schemas.microsoft.com/office/drawing/2014/main" id="{DBE28983-0200-2785-FDFE-70728125E0AE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08" name="Rettangolo 1807">
                <a:extLst>
                  <a:ext uri="{FF2B5EF4-FFF2-40B4-BE49-F238E27FC236}">
                    <a16:creationId xmlns:a16="http://schemas.microsoft.com/office/drawing/2014/main" id="{E44DD39E-748E-996C-147A-17A561667D16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09" name="Rettangolo 1808">
                <a:extLst>
                  <a:ext uri="{FF2B5EF4-FFF2-40B4-BE49-F238E27FC236}">
                    <a16:creationId xmlns:a16="http://schemas.microsoft.com/office/drawing/2014/main" id="{E75F45F9-204F-8595-5C18-B0DE770D040F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10" name="Rettangolo 1809">
                <a:extLst>
                  <a:ext uri="{FF2B5EF4-FFF2-40B4-BE49-F238E27FC236}">
                    <a16:creationId xmlns:a16="http://schemas.microsoft.com/office/drawing/2014/main" id="{02221BE2-57E1-976D-3F9E-9C57C478D864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11" name="Rettangolo 1810">
                <a:extLst>
                  <a:ext uri="{FF2B5EF4-FFF2-40B4-BE49-F238E27FC236}">
                    <a16:creationId xmlns:a16="http://schemas.microsoft.com/office/drawing/2014/main" id="{B4CC41AE-BA53-2013-9425-15437CBA28C9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43" name="Rettangolo 1842">
                <a:extLst>
                  <a:ext uri="{FF2B5EF4-FFF2-40B4-BE49-F238E27FC236}">
                    <a16:creationId xmlns:a16="http://schemas.microsoft.com/office/drawing/2014/main" id="{8828E89A-B723-A754-DFCB-910DB9A5969D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44" name="Rettangolo 1843">
                <a:extLst>
                  <a:ext uri="{FF2B5EF4-FFF2-40B4-BE49-F238E27FC236}">
                    <a16:creationId xmlns:a16="http://schemas.microsoft.com/office/drawing/2014/main" id="{BF0EFF9D-A745-CC7B-C4F5-769CE129F6F9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45" name="Rettangolo 1844">
                <a:extLst>
                  <a:ext uri="{FF2B5EF4-FFF2-40B4-BE49-F238E27FC236}">
                    <a16:creationId xmlns:a16="http://schemas.microsoft.com/office/drawing/2014/main" id="{6C2A829C-B2AC-EA05-7B79-04992D1A0D48}"/>
                  </a:ext>
                </a:extLst>
              </p:cNvPr>
              <p:cNvSpPr/>
              <p:nvPr/>
            </p:nvSpPr>
            <p:spPr>
              <a:xfrm>
                <a:off x="251128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9925AABC-AD6A-A0C7-5F89-0E792DAF28B7}"/>
                </a:ext>
              </a:extLst>
            </p:cNvPr>
            <p:cNvGrpSpPr/>
            <p:nvPr/>
          </p:nvGrpSpPr>
          <p:grpSpPr>
            <a:xfrm>
              <a:off x="1081385" y="2490976"/>
              <a:ext cx="1615832" cy="181473"/>
              <a:chOff x="1084881" y="1966812"/>
              <a:chExt cx="1615832" cy="181473"/>
            </a:xfrm>
            <a:grpFill/>
          </p:grpSpPr>
          <p:sp>
            <p:nvSpPr>
              <p:cNvPr id="1796" name="Rettangolo 1795">
                <a:extLst>
                  <a:ext uri="{FF2B5EF4-FFF2-40B4-BE49-F238E27FC236}">
                    <a16:creationId xmlns:a16="http://schemas.microsoft.com/office/drawing/2014/main" id="{3CF659F8-262A-8B71-A8E9-1D71533075E1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97" name="Rettangolo 1796">
                <a:extLst>
                  <a:ext uri="{FF2B5EF4-FFF2-40B4-BE49-F238E27FC236}">
                    <a16:creationId xmlns:a16="http://schemas.microsoft.com/office/drawing/2014/main" id="{8E03AA60-0DBB-4BE6-F9FF-1EEDA26D809B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1798" name="Rettangolo 1797">
                <a:extLst>
                  <a:ext uri="{FF2B5EF4-FFF2-40B4-BE49-F238E27FC236}">
                    <a16:creationId xmlns:a16="http://schemas.microsoft.com/office/drawing/2014/main" id="{A9F099D9-AEDF-428F-FCA5-FB25CEA185D3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99" name="Rettangolo 1798">
                <a:extLst>
                  <a:ext uri="{FF2B5EF4-FFF2-40B4-BE49-F238E27FC236}">
                    <a16:creationId xmlns:a16="http://schemas.microsoft.com/office/drawing/2014/main" id="{D674781D-8807-7F6A-5E6A-3649D03DFC72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01" name="Rettangolo 1800">
                <a:extLst>
                  <a:ext uri="{FF2B5EF4-FFF2-40B4-BE49-F238E27FC236}">
                    <a16:creationId xmlns:a16="http://schemas.microsoft.com/office/drawing/2014/main" id="{82788D04-7280-2E1E-DBA8-652C5C19E6E1}"/>
                  </a:ext>
                </a:extLst>
              </p:cNvPr>
              <p:cNvSpPr/>
              <p:nvPr/>
            </p:nvSpPr>
            <p:spPr>
              <a:xfrm>
                <a:off x="180652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02" name="Rettangolo 1801">
                <a:extLst>
                  <a:ext uri="{FF2B5EF4-FFF2-40B4-BE49-F238E27FC236}">
                    <a16:creationId xmlns:a16="http://schemas.microsoft.com/office/drawing/2014/main" id="{D7E3B06B-0238-90D3-F3B8-B048D3447624}"/>
                  </a:ext>
                </a:extLst>
              </p:cNvPr>
              <p:cNvSpPr/>
              <p:nvPr/>
            </p:nvSpPr>
            <p:spPr>
              <a:xfrm>
                <a:off x="216652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03" name="Rettangolo 1802">
                <a:extLst>
                  <a:ext uri="{FF2B5EF4-FFF2-40B4-BE49-F238E27FC236}">
                    <a16:creationId xmlns:a16="http://schemas.microsoft.com/office/drawing/2014/main" id="{B825BBF7-1694-53AE-D9C8-D98F2972FD40}"/>
                  </a:ext>
                </a:extLst>
              </p:cNvPr>
              <p:cNvSpPr/>
              <p:nvPr/>
            </p:nvSpPr>
            <p:spPr>
              <a:xfrm>
                <a:off x="2342685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04" name="Rettangolo 1803">
                <a:extLst>
                  <a:ext uri="{FF2B5EF4-FFF2-40B4-BE49-F238E27FC236}">
                    <a16:creationId xmlns:a16="http://schemas.microsoft.com/office/drawing/2014/main" id="{70462A0C-FE5B-DBE6-A154-B43FD67913D0}"/>
                  </a:ext>
                </a:extLst>
              </p:cNvPr>
              <p:cNvSpPr/>
              <p:nvPr/>
            </p:nvSpPr>
            <p:spPr>
              <a:xfrm>
                <a:off x="2520713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05" name="Rettangolo 1804">
                <a:extLst>
                  <a:ext uri="{FF2B5EF4-FFF2-40B4-BE49-F238E27FC236}">
                    <a16:creationId xmlns:a16="http://schemas.microsoft.com/office/drawing/2014/main" id="{EB06C1D8-8394-CFDF-0124-90306EC83E53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179E3F3F-2410-5F0E-D287-D69EFC5F977D}"/>
                </a:ext>
              </a:extLst>
            </p:cNvPr>
            <p:cNvGrpSpPr/>
            <p:nvPr/>
          </p:nvGrpSpPr>
          <p:grpSpPr>
            <a:xfrm>
              <a:off x="1081385" y="2662297"/>
              <a:ext cx="1615832" cy="190116"/>
              <a:chOff x="1084881" y="1958169"/>
              <a:chExt cx="1615832" cy="190116"/>
            </a:xfrm>
            <a:grpFill/>
          </p:grpSpPr>
          <p:sp>
            <p:nvSpPr>
              <p:cNvPr id="3182" name="Rettangolo 3181">
                <a:extLst>
                  <a:ext uri="{FF2B5EF4-FFF2-40B4-BE49-F238E27FC236}">
                    <a16:creationId xmlns:a16="http://schemas.microsoft.com/office/drawing/2014/main" id="{5EF32399-FEB3-16E8-CDE2-E45E80C0E4C1}"/>
                  </a:ext>
                </a:extLst>
              </p:cNvPr>
              <p:cNvSpPr/>
              <p:nvPr/>
            </p:nvSpPr>
            <p:spPr>
              <a:xfrm>
                <a:off x="1084881" y="1958858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183" name="Rettangolo 3182">
                <a:extLst>
                  <a:ext uri="{FF2B5EF4-FFF2-40B4-BE49-F238E27FC236}">
                    <a16:creationId xmlns:a16="http://schemas.microsoft.com/office/drawing/2014/main" id="{830526D5-3E7F-5314-6BD8-70776DBBF226}"/>
                  </a:ext>
                </a:extLst>
              </p:cNvPr>
              <p:cNvSpPr/>
              <p:nvPr/>
            </p:nvSpPr>
            <p:spPr>
              <a:xfrm>
                <a:off x="1264881" y="1958858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3185" name="Rettangolo 3184">
                <a:extLst>
                  <a:ext uri="{FF2B5EF4-FFF2-40B4-BE49-F238E27FC236}">
                    <a16:creationId xmlns:a16="http://schemas.microsoft.com/office/drawing/2014/main" id="{18886D13-E6BB-3363-4432-ADF18001B193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193" name="Rettangolo 3192">
                <a:extLst>
                  <a:ext uri="{FF2B5EF4-FFF2-40B4-BE49-F238E27FC236}">
                    <a16:creationId xmlns:a16="http://schemas.microsoft.com/office/drawing/2014/main" id="{BC37CEDF-A9BB-42C5-E073-486C5210FCA6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194" name="Rettangolo 3193">
                <a:extLst>
                  <a:ext uri="{FF2B5EF4-FFF2-40B4-BE49-F238E27FC236}">
                    <a16:creationId xmlns:a16="http://schemas.microsoft.com/office/drawing/2014/main" id="{F850ADE6-01BE-C74D-7E55-F8650F8F3478}"/>
                  </a:ext>
                </a:extLst>
              </p:cNvPr>
              <p:cNvSpPr/>
              <p:nvPr/>
            </p:nvSpPr>
            <p:spPr>
              <a:xfrm>
                <a:off x="180652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1792" name="Rettangolo 1791">
                <a:extLst>
                  <a:ext uri="{FF2B5EF4-FFF2-40B4-BE49-F238E27FC236}">
                    <a16:creationId xmlns:a16="http://schemas.microsoft.com/office/drawing/2014/main" id="{5DB40C82-6B1B-1E4B-9E2A-FFFB69444447}"/>
                  </a:ext>
                </a:extLst>
              </p:cNvPr>
              <p:cNvSpPr/>
              <p:nvPr/>
            </p:nvSpPr>
            <p:spPr>
              <a:xfrm>
                <a:off x="1978744" y="1958169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1793" name="Rettangolo 1792">
                <a:extLst>
                  <a:ext uri="{FF2B5EF4-FFF2-40B4-BE49-F238E27FC236}">
                    <a16:creationId xmlns:a16="http://schemas.microsoft.com/office/drawing/2014/main" id="{A9C729A5-DC71-C4EB-D697-412D6F5E5A05}"/>
                  </a:ext>
                </a:extLst>
              </p:cNvPr>
              <p:cNvSpPr/>
              <p:nvPr/>
            </p:nvSpPr>
            <p:spPr>
              <a:xfrm>
                <a:off x="216652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94" name="Rettangolo 1793">
                <a:extLst>
                  <a:ext uri="{FF2B5EF4-FFF2-40B4-BE49-F238E27FC236}">
                    <a16:creationId xmlns:a16="http://schemas.microsoft.com/office/drawing/2014/main" id="{B078DE58-B859-B202-37F6-57936873A4E1}"/>
                  </a:ext>
                </a:extLst>
              </p:cNvPr>
              <p:cNvSpPr/>
              <p:nvPr/>
            </p:nvSpPr>
            <p:spPr>
              <a:xfrm>
                <a:off x="2342685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95" name="Rettangolo 1794">
                <a:extLst>
                  <a:ext uri="{FF2B5EF4-FFF2-40B4-BE49-F238E27FC236}">
                    <a16:creationId xmlns:a16="http://schemas.microsoft.com/office/drawing/2014/main" id="{6125233D-62D0-21D1-A988-464DC4DD523B}"/>
                  </a:ext>
                </a:extLst>
              </p:cNvPr>
              <p:cNvSpPr/>
              <p:nvPr/>
            </p:nvSpPr>
            <p:spPr>
              <a:xfrm>
                <a:off x="2520713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9" name="Gruppo 18">
              <a:extLst>
                <a:ext uri="{FF2B5EF4-FFF2-40B4-BE49-F238E27FC236}">
                  <a16:creationId xmlns:a16="http://schemas.microsoft.com/office/drawing/2014/main" id="{2840CDAD-D46E-917E-9D64-E9067B48B4A4}"/>
                </a:ext>
              </a:extLst>
            </p:cNvPr>
            <p:cNvGrpSpPr/>
            <p:nvPr/>
          </p:nvGrpSpPr>
          <p:grpSpPr>
            <a:xfrm>
              <a:off x="1086240" y="2850594"/>
              <a:ext cx="1606405" cy="181473"/>
              <a:chOff x="1084881" y="1966812"/>
              <a:chExt cx="1606405" cy="181473"/>
            </a:xfrm>
            <a:grpFill/>
          </p:grpSpPr>
          <p:sp>
            <p:nvSpPr>
              <p:cNvPr id="3157" name="Rettangolo 3156">
                <a:extLst>
                  <a:ext uri="{FF2B5EF4-FFF2-40B4-BE49-F238E27FC236}">
                    <a16:creationId xmlns:a16="http://schemas.microsoft.com/office/drawing/2014/main" id="{2AF23F51-52B7-BAA8-3487-99772E4C9E86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167" name="Rettangolo 3166">
                <a:extLst>
                  <a:ext uri="{FF2B5EF4-FFF2-40B4-BE49-F238E27FC236}">
                    <a16:creationId xmlns:a16="http://schemas.microsoft.com/office/drawing/2014/main" id="{8F47BA00-3CDD-F219-797C-761D93956778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168" name="Rettangolo 3167">
                <a:extLst>
                  <a:ext uri="{FF2B5EF4-FFF2-40B4-BE49-F238E27FC236}">
                    <a16:creationId xmlns:a16="http://schemas.microsoft.com/office/drawing/2014/main" id="{32E8ABEF-29BB-20E6-E5B0-69D0A953D902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170" name="Rettangolo 3169">
                <a:extLst>
                  <a:ext uri="{FF2B5EF4-FFF2-40B4-BE49-F238E27FC236}">
                    <a16:creationId xmlns:a16="http://schemas.microsoft.com/office/drawing/2014/main" id="{4EF5DADC-019E-DBED-8910-8106F420AE81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171" name="Rettangolo 3170">
                <a:extLst>
                  <a:ext uri="{FF2B5EF4-FFF2-40B4-BE49-F238E27FC236}">
                    <a16:creationId xmlns:a16="http://schemas.microsoft.com/office/drawing/2014/main" id="{14212A3F-C664-3D39-8CFD-0E98BE2664AA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172" name="Rettangolo 3171">
                <a:extLst>
                  <a:ext uri="{FF2B5EF4-FFF2-40B4-BE49-F238E27FC236}">
                    <a16:creationId xmlns:a16="http://schemas.microsoft.com/office/drawing/2014/main" id="{E6B00FE9-C66E-7A1A-A512-8F717CDC5E19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173" name="Rettangolo 3172">
                <a:extLst>
                  <a:ext uri="{FF2B5EF4-FFF2-40B4-BE49-F238E27FC236}">
                    <a16:creationId xmlns:a16="http://schemas.microsoft.com/office/drawing/2014/main" id="{170C60A9-99EA-036A-4265-8BFBC131ED9A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174" name="Rettangolo 3173">
                <a:extLst>
                  <a:ext uri="{FF2B5EF4-FFF2-40B4-BE49-F238E27FC236}">
                    <a16:creationId xmlns:a16="http://schemas.microsoft.com/office/drawing/2014/main" id="{64975312-B8AB-1E2C-539B-22FF26340C86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181" name="Rettangolo 3180">
                <a:extLst>
                  <a:ext uri="{FF2B5EF4-FFF2-40B4-BE49-F238E27FC236}">
                    <a16:creationId xmlns:a16="http://schemas.microsoft.com/office/drawing/2014/main" id="{787AA383-F710-2482-EE99-4E5DCCAFB7D0}"/>
                  </a:ext>
                </a:extLst>
              </p:cNvPr>
              <p:cNvSpPr/>
              <p:nvPr/>
            </p:nvSpPr>
            <p:spPr>
              <a:xfrm>
                <a:off x="251128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84A412CA-4732-7862-FFDE-18B3B07673A5}"/>
                </a:ext>
              </a:extLst>
            </p:cNvPr>
            <p:cNvGrpSpPr/>
            <p:nvPr/>
          </p:nvGrpSpPr>
          <p:grpSpPr>
            <a:xfrm>
              <a:off x="1081385" y="3208739"/>
              <a:ext cx="1615832" cy="181473"/>
              <a:chOff x="1084881" y="1966812"/>
              <a:chExt cx="1615832" cy="181473"/>
            </a:xfrm>
            <a:grpFill/>
          </p:grpSpPr>
          <p:sp>
            <p:nvSpPr>
              <p:cNvPr id="58" name="Rettangolo 57">
                <a:extLst>
                  <a:ext uri="{FF2B5EF4-FFF2-40B4-BE49-F238E27FC236}">
                    <a16:creationId xmlns:a16="http://schemas.microsoft.com/office/drawing/2014/main" id="{9F6788E0-A8CF-474F-03DD-62D2D97215EB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9" name="Rettangolo 58">
                <a:extLst>
                  <a:ext uri="{FF2B5EF4-FFF2-40B4-BE49-F238E27FC236}">
                    <a16:creationId xmlns:a16="http://schemas.microsoft.com/office/drawing/2014/main" id="{B2A65CD1-4B20-6A7B-AF5C-C78E9674E652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0" name="Rettangolo 59">
                <a:extLst>
                  <a:ext uri="{FF2B5EF4-FFF2-40B4-BE49-F238E27FC236}">
                    <a16:creationId xmlns:a16="http://schemas.microsoft.com/office/drawing/2014/main" id="{9B3437C3-99E6-DE0C-A6DB-5B138AE2861E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138" name="Rettangolo 3137">
                <a:extLst>
                  <a:ext uri="{FF2B5EF4-FFF2-40B4-BE49-F238E27FC236}">
                    <a16:creationId xmlns:a16="http://schemas.microsoft.com/office/drawing/2014/main" id="{7C7DD9FC-BA2A-F747-DE78-91EC5BA8F272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144" name="Rettangolo 3143">
                <a:extLst>
                  <a:ext uri="{FF2B5EF4-FFF2-40B4-BE49-F238E27FC236}">
                    <a16:creationId xmlns:a16="http://schemas.microsoft.com/office/drawing/2014/main" id="{8D88C3EC-3B23-0E0E-8B14-47268C886433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145" name="Rettangolo 3144">
                <a:extLst>
                  <a:ext uri="{FF2B5EF4-FFF2-40B4-BE49-F238E27FC236}">
                    <a16:creationId xmlns:a16="http://schemas.microsoft.com/office/drawing/2014/main" id="{9DACB029-79B5-77C5-6AE2-B73D0227DF1E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146" name="Rettangolo 3145">
                <a:extLst>
                  <a:ext uri="{FF2B5EF4-FFF2-40B4-BE49-F238E27FC236}">
                    <a16:creationId xmlns:a16="http://schemas.microsoft.com/office/drawing/2014/main" id="{4DF84A54-9984-5B5C-9408-DAA7DB9AF764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148" name="Rettangolo 3147">
                <a:extLst>
                  <a:ext uri="{FF2B5EF4-FFF2-40B4-BE49-F238E27FC236}">
                    <a16:creationId xmlns:a16="http://schemas.microsoft.com/office/drawing/2014/main" id="{C3228D9B-5342-6175-4DFF-923C5EB7A0AB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156" name="Rettangolo 3155">
                <a:extLst>
                  <a:ext uri="{FF2B5EF4-FFF2-40B4-BE49-F238E27FC236}">
                    <a16:creationId xmlns:a16="http://schemas.microsoft.com/office/drawing/2014/main" id="{5F020D31-F715-5AD7-47C5-07404BB35C9E}"/>
                  </a:ext>
                </a:extLst>
              </p:cNvPr>
              <p:cNvSpPr/>
              <p:nvPr/>
            </p:nvSpPr>
            <p:spPr>
              <a:xfrm>
                <a:off x="2520713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43" name="Gruppo 42">
              <a:extLst>
                <a:ext uri="{FF2B5EF4-FFF2-40B4-BE49-F238E27FC236}">
                  <a16:creationId xmlns:a16="http://schemas.microsoft.com/office/drawing/2014/main" id="{7EA122BB-58FB-D322-37AC-155114ADDF17}"/>
                </a:ext>
              </a:extLst>
            </p:cNvPr>
            <p:cNvGrpSpPr/>
            <p:nvPr/>
          </p:nvGrpSpPr>
          <p:grpSpPr>
            <a:xfrm>
              <a:off x="1084881" y="3038202"/>
              <a:ext cx="1615832" cy="181473"/>
              <a:chOff x="1084881" y="1966812"/>
              <a:chExt cx="1615832" cy="181473"/>
            </a:xfrm>
            <a:grpFill/>
          </p:grpSpPr>
          <p:sp>
            <p:nvSpPr>
              <p:cNvPr id="48" name="Rettangolo 47">
                <a:extLst>
                  <a:ext uri="{FF2B5EF4-FFF2-40B4-BE49-F238E27FC236}">
                    <a16:creationId xmlns:a16="http://schemas.microsoft.com/office/drawing/2014/main" id="{581336E6-1E6D-93D2-C7F3-5A5237A9CF97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9" name="Rettangolo 48">
                <a:extLst>
                  <a:ext uri="{FF2B5EF4-FFF2-40B4-BE49-F238E27FC236}">
                    <a16:creationId xmlns:a16="http://schemas.microsoft.com/office/drawing/2014/main" id="{7428AD9B-51F4-C6BF-F4AC-8CEB8BC5C3E2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0" name="Rettangolo 49">
                <a:extLst>
                  <a:ext uri="{FF2B5EF4-FFF2-40B4-BE49-F238E27FC236}">
                    <a16:creationId xmlns:a16="http://schemas.microsoft.com/office/drawing/2014/main" id="{0D92049B-812A-1383-BF6F-D76212AD582B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2" name="Rettangolo 51">
                <a:extLst>
                  <a:ext uri="{FF2B5EF4-FFF2-40B4-BE49-F238E27FC236}">
                    <a16:creationId xmlns:a16="http://schemas.microsoft.com/office/drawing/2014/main" id="{75E151E7-EE29-3214-02CA-F9A3EC7BFB0B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3" name="Rettangolo 52">
                <a:extLst>
                  <a:ext uri="{FF2B5EF4-FFF2-40B4-BE49-F238E27FC236}">
                    <a16:creationId xmlns:a16="http://schemas.microsoft.com/office/drawing/2014/main" id="{1F5DB72E-A62B-085E-5AAB-3A780F17B51A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4" name="Rettangolo 53">
                <a:extLst>
                  <a:ext uri="{FF2B5EF4-FFF2-40B4-BE49-F238E27FC236}">
                    <a16:creationId xmlns:a16="http://schemas.microsoft.com/office/drawing/2014/main" id="{CC3A4636-F981-C07A-6A48-EB8F3498D82D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5" name="Rettangolo 54">
                <a:extLst>
                  <a:ext uri="{FF2B5EF4-FFF2-40B4-BE49-F238E27FC236}">
                    <a16:creationId xmlns:a16="http://schemas.microsoft.com/office/drawing/2014/main" id="{93336483-98B6-FC4E-40D8-41CD0CE5A669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6" name="Rettangolo 55">
                <a:extLst>
                  <a:ext uri="{FF2B5EF4-FFF2-40B4-BE49-F238E27FC236}">
                    <a16:creationId xmlns:a16="http://schemas.microsoft.com/office/drawing/2014/main" id="{130A30BE-D1EB-6AB9-4E1D-192871A425CE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7" name="Rettangolo 56">
                <a:extLst>
                  <a:ext uri="{FF2B5EF4-FFF2-40B4-BE49-F238E27FC236}">
                    <a16:creationId xmlns:a16="http://schemas.microsoft.com/office/drawing/2014/main" id="{A71C5890-F3F8-7200-5713-940EBFD195B0}"/>
                  </a:ext>
                </a:extLst>
              </p:cNvPr>
              <p:cNvSpPr/>
              <p:nvPr/>
            </p:nvSpPr>
            <p:spPr>
              <a:xfrm>
                <a:off x="2520713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3216" name="Gruppo 3215">
            <a:extLst>
              <a:ext uri="{FF2B5EF4-FFF2-40B4-BE49-F238E27FC236}">
                <a16:creationId xmlns:a16="http://schemas.microsoft.com/office/drawing/2014/main" id="{27887B05-5296-9D8B-3402-4234D97EC5B8}"/>
              </a:ext>
            </a:extLst>
          </p:cNvPr>
          <p:cNvGrpSpPr/>
          <p:nvPr/>
        </p:nvGrpSpPr>
        <p:grpSpPr>
          <a:xfrm>
            <a:off x="422139" y="3362637"/>
            <a:ext cx="656007" cy="610916"/>
            <a:chOff x="1081385" y="1966812"/>
            <a:chExt cx="1619328" cy="1423400"/>
          </a:xfrm>
          <a:solidFill>
            <a:srgbClr val="92D050">
              <a:alpha val="50000"/>
            </a:srgbClr>
          </a:solidFill>
        </p:grpSpPr>
        <p:grpSp>
          <p:nvGrpSpPr>
            <p:cNvPr id="3217" name="Gruppo 3216">
              <a:extLst>
                <a:ext uri="{FF2B5EF4-FFF2-40B4-BE49-F238E27FC236}">
                  <a16:creationId xmlns:a16="http://schemas.microsoft.com/office/drawing/2014/main" id="{350981BF-3A28-28BA-491A-FDF85D9CABC3}"/>
                </a:ext>
              </a:extLst>
            </p:cNvPr>
            <p:cNvGrpSpPr/>
            <p:nvPr/>
          </p:nvGrpSpPr>
          <p:grpSpPr>
            <a:xfrm>
              <a:off x="1084881" y="1966812"/>
              <a:ext cx="1615832" cy="181473"/>
              <a:chOff x="1084881" y="1966812"/>
              <a:chExt cx="1615832" cy="181473"/>
            </a:xfrm>
            <a:grpFill/>
          </p:grpSpPr>
          <p:sp>
            <p:nvSpPr>
              <p:cNvPr id="3442" name="Rettangolo 3441">
                <a:extLst>
                  <a:ext uri="{FF2B5EF4-FFF2-40B4-BE49-F238E27FC236}">
                    <a16:creationId xmlns:a16="http://schemas.microsoft.com/office/drawing/2014/main" id="{372CC3AD-0208-674D-74C5-4251D2E45D99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43" name="Rettangolo 3442">
                <a:extLst>
                  <a:ext uri="{FF2B5EF4-FFF2-40B4-BE49-F238E27FC236}">
                    <a16:creationId xmlns:a16="http://schemas.microsoft.com/office/drawing/2014/main" id="{7B653AAA-E785-E2A4-4375-0FA283E34BB9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44" name="Rettangolo 3443">
                <a:extLst>
                  <a:ext uri="{FF2B5EF4-FFF2-40B4-BE49-F238E27FC236}">
                    <a16:creationId xmlns:a16="http://schemas.microsoft.com/office/drawing/2014/main" id="{0F46DAD2-1762-338E-E34D-C3ACB8976495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45" name="Rettangolo 3444">
                <a:extLst>
                  <a:ext uri="{FF2B5EF4-FFF2-40B4-BE49-F238E27FC236}">
                    <a16:creationId xmlns:a16="http://schemas.microsoft.com/office/drawing/2014/main" id="{FD1AF2BE-7B09-8CE9-2B73-8009B99C9D9A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46" name="Rettangolo 3445">
                <a:extLst>
                  <a:ext uri="{FF2B5EF4-FFF2-40B4-BE49-F238E27FC236}">
                    <a16:creationId xmlns:a16="http://schemas.microsoft.com/office/drawing/2014/main" id="{E05FB2D6-E7A8-CFC5-61DB-D0A8B479A86F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47" name="Rettangolo 3446">
                <a:extLst>
                  <a:ext uri="{FF2B5EF4-FFF2-40B4-BE49-F238E27FC236}">
                    <a16:creationId xmlns:a16="http://schemas.microsoft.com/office/drawing/2014/main" id="{DB2E0162-23BE-69CD-A8D4-D85A67A9BD3C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48" name="Rettangolo 3447">
                <a:extLst>
                  <a:ext uri="{FF2B5EF4-FFF2-40B4-BE49-F238E27FC236}">
                    <a16:creationId xmlns:a16="http://schemas.microsoft.com/office/drawing/2014/main" id="{8844AE5B-8946-E22E-4630-87B0AED052EB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49" name="Rettangolo 3448">
                <a:extLst>
                  <a:ext uri="{FF2B5EF4-FFF2-40B4-BE49-F238E27FC236}">
                    <a16:creationId xmlns:a16="http://schemas.microsoft.com/office/drawing/2014/main" id="{93B4393A-6604-46E4-76CA-7FF8DA2CC02B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50" name="Rettangolo 3449">
                <a:extLst>
                  <a:ext uri="{FF2B5EF4-FFF2-40B4-BE49-F238E27FC236}">
                    <a16:creationId xmlns:a16="http://schemas.microsoft.com/office/drawing/2014/main" id="{4C558975-EE11-50FC-B187-B819949E0EDB}"/>
                  </a:ext>
                </a:extLst>
              </p:cNvPr>
              <p:cNvSpPr/>
              <p:nvPr/>
            </p:nvSpPr>
            <p:spPr>
              <a:xfrm>
                <a:off x="2520713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218" name="Gruppo 3217">
              <a:extLst>
                <a:ext uri="{FF2B5EF4-FFF2-40B4-BE49-F238E27FC236}">
                  <a16:creationId xmlns:a16="http://schemas.microsoft.com/office/drawing/2014/main" id="{D724B835-7F5C-C2A8-D815-63BDED513DC5}"/>
                </a:ext>
              </a:extLst>
            </p:cNvPr>
            <p:cNvGrpSpPr/>
            <p:nvPr/>
          </p:nvGrpSpPr>
          <p:grpSpPr>
            <a:xfrm>
              <a:off x="1087484" y="2146748"/>
              <a:ext cx="1606405" cy="181473"/>
              <a:chOff x="1084881" y="1966812"/>
              <a:chExt cx="1606405" cy="181473"/>
            </a:xfrm>
            <a:grpFill/>
          </p:grpSpPr>
          <p:sp>
            <p:nvSpPr>
              <p:cNvPr id="3433" name="Rettangolo 3432">
                <a:extLst>
                  <a:ext uri="{FF2B5EF4-FFF2-40B4-BE49-F238E27FC236}">
                    <a16:creationId xmlns:a16="http://schemas.microsoft.com/office/drawing/2014/main" id="{A8382DD4-A5F3-D6F8-C245-3CC6375886E6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34" name="Rettangolo 3433">
                <a:extLst>
                  <a:ext uri="{FF2B5EF4-FFF2-40B4-BE49-F238E27FC236}">
                    <a16:creationId xmlns:a16="http://schemas.microsoft.com/office/drawing/2014/main" id="{DBAF10A4-02B3-B413-6F37-BB77B7134757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35" name="Rettangolo 3434">
                <a:extLst>
                  <a:ext uri="{FF2B5EF4-FFF2-40B4-BE49-F238E27FC236}">
                    <a16:creationId xmlns:a16="http://schemas.microsoft.com/office/drawing/2014/main" id="{E2D66271-2135-2C56-AE53-03D7540561B4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36" name="Rettangolo 3435">
                <a:extLst>
                  <a:ext uri="{FF2B5EF4-FFF2-40B4-BE49-F238E27FC236}">
                    <a16:creationId xmlns:a16="http://schemas.microsoft.com/office/drawing/2014/main" id="{1DE20E37-1DB3-0A14-492D-82C3DB2555E3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37" name="Rettangolo 3436">
                <a:extLst>
                  <a:ext uri="{FF2B5EF4-FFF2-40B4-BE49-F238E27FC236}">
                    <a16:creationId xmlns:a16="http://schemas.microsoft.com/office/drawing/2014/main" id="{42862D66-1D6B-4735-9CD8-04AD10A15B18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38" name="Rettangolo 3437">
                <a:extLst>
                  <a:ext uri="{FF2B5EF4-FFF2-40B4-BE49-F238E27FC236}">
                    <a16:creationId xmlns:a16="http://schemas.microsoft.com/office/drawing/2014/main" id="{1085D932-7840-C2DB-B62A-398B9884DADB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39" name="Rettangolo 3438">
                <a:extLst>
                  <a:ext uri="{FF2B5EF4-FFF2-40B4-BE49-F238E27FC236}">
                    <a16:creationId xmlns:a16="http://schemas.microsoft.com/office/drawing/2014/main" id="{4095F437-AB6F-2F6A-DF24-3DAEB7590DF8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40" name="Rettangolo 3439">
                <a:extLst>
                  <a:ext uri="{FF2B5EF4-FFF2-40B4-BE49-F238E27FC236}">
                    <a16:creationId xmlns:a16="http://schemas.microsoft.com/office/drawing/2014/main" id="{C73E003B-E5B0-ECA7-2991-60AF9C6EC332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41" name="Rettangolo 3440">
                <a:extLst>
                  <a:ext uri="{FF2B5EF4-FFF2-40B4-BE49-F238E27FC236}">
                    <a16:creationId xmlns:a16="http://schemas.microsoft.com/office/drawing/2014/main" id="{3302E62F-9657-52B9-7436-6ADAD17F1D34}"/>
                  </a:ext>
                </a:extLst>
              </p:cNvPr>
              <p:cNvSpPr/>
              <p:nvPr/>
            </p:nvSpPr>
            <p:spPr>
              <a:xfrm>
                <a:off x="251128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219" name="Gruppo 3218">
              <a:extLst>
                <a:ext uri="{FF2B5EF4-FFF2-40B4-BE49-F238E27FC236}">
                  <a16:creationId xmlns:a16="http://schemas.microsoft.com/office/drawing/2014/main" id="{17456525-FD5C-050A-40D7-9C3EBFF6E950}"/>
                </a:ext>
              </a:extLst>
            </p:cNvPr>
            <p:cNvGrpSpPr/>
            <p:nvPr/>
          </p:nvGrpSpPr>
          <p:grpSpPr>
            <a:xfrm>
              <a:off x="1086240" y="2320367"/>
              <a:ext cx="1606405" cy="181473"/>
              <a:chOff x="1084881" y="1966812"/>
              <a:chExt cx="1606405" cy="181473"/>
            </a:xfrm>
            <a:grpFill/>
          </p:grpSpPr>
          <p:sp>
            <p:nvSpPr>
              <p:cNvPr id="3424" name="Rettangolo 3423">
                <a:extLst>
                  <a:ext uri="{FF2B5EF4-FFF2-40B4-BE49-F238E27FC236}">
                    <a16:creationId xmlns:a16="http://schemas.microsoft.com/office/drawing/2014/main" id="{4B5D6D0C-6C69-F9C5-0E05-EB18BAD372DC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25" name="Rettangolo 3424">
                <a:extLst>
                  <a:ext uri="{FF2B5EF4-FFF2-40B4-BE49-F238E27FC236}">
                    <a16:creationId xmlns:a16="http://schemas.microsoft.com/office/drawing/2014/main" id="{0519A2B6-D2D0-A8F6-B3D3-84470F2EE1D6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26" name="Rettangolo 3425">
                <a:extLst>
                  <a:ext uri="{FF2B5EF4-FFF2-40B4-BE49-F238E27FC236}">
                    <a16:creationId xmlns:a16="http://schemas.microsoft.com/office/drawing/2014/main" id="{203A848E-977B-2F33-0AC8-BEC433F17F3A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27" name="Rettangolo 3426">
                <a:extLst>
                  <a:ext uri="{FF2B5EF4-FFF2-40B4-BE49-F238E27FC236}">
                    <a16:creationId xmlns:a16="http://schemas.microsoft.com/office/drawing/2014/main" id="{B4316F95-4852-E7A2-D6A2-56D029F4D122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28" name="Rettangolo 3427">
                <a:extLst>
                  <a:ext uri="{FF2B5EF4-FFF2-40B4-BE49-F238E27FC236}">
                    <a16:creationId xmlns:a16="http://schemas.microsoft.com/office/drawing/2014/main" id="{1477A3BC-9D5B-5980-614A-35BC0D5EDF01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29" name="Rettangolo 3428">
                <a:extLst>
                  <a:ext uri="{FF2B5EF4-FFF2-40B4-BE49-F238E27FC236}">
                    <a16:creationId xmlns:a16="http://schemas.microsoft.com/office/drawing/2014/main" id="{450D3111-3B34-2445-E38D-7E35D1EF17A3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30" name="Rettangolo 3429">
                <a:extLst>
                  <a:ext uri="{FF2B5EF4-FFF2-40B4-BE49-F238E27FC236}">
                    <a16:creationId xmlns:a16="http://schemas.microsoft.com/office/drawing/2014/main" id="{C4ACFF18-F405-6BB1-F574-A70955756077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31" name="Rettangolo 3430">
                <a:extLst>
                  <a:ext uri="{FF2B5EF4-FFF2-40B4-BE49-F238E27FC236}">
                    <a16:creationId xmlns:a16="http://schemas.microsoft.com/office/drawing/2014/main" id="{A5E4E84D-49FF-48B1-3538-DBD0C46628F5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32" name="Rettangolo 3431">
                <a:extLst>
                  <a:ext uri="{FF2B5EF4-FFF2-40B4-BE49-F238E27FC236}">
                    <a16:creationId xmlns:a16="http://schemas.microsoft.com/office/drawing/2014/main" id="{192758FB-4F23-F6D5-D170-E5009B25BAE9}"/>
                  </a:ext>
                </a:extLst>
              </p:cNvPr>
              <p:cNvSpPr/>
              <p:nvPr/>
            </p:nvSpPr>
            <p:spPr>
              <a:xfrm>
                <a:off x="251128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220" name="Gruppo 3219">
              <a:extLst>
                <a:ext uri="{FF2B5EF4-FFF2-40B4-BE49-F238E27FC236}">
                  <a16:creationId xmlns:a16="http://schemas.microsoft.com/office/drawing/2014/main" id="{0BBECF64-6019-A8FB-6AD2-0228884CE67E}"/>
                </a:ext>
              </a:extLst>
            </p:cNvPr>
            <p:cNvGrpSpPr/>
            <p:nvPr/>
          </p:nvGrpSpPr>
          <p:grpSpPr>
            <a:xfrm>
              <a:off x="1081385" y="2490976"/>
              <a:ext cx="1615832" cy="181473"/>
              <a:chOff x="1084881" y="1966812"/>
              <a:chExt cx="1615832" cy="181473"/>
            </a:xfrm>
            <a:grpFill/>
          </p:grpSpPr>
          <p:sp>
            <p:nvSpPr>
              <p:cNvPr id="3263" name="Rettangolo 3262">
                <a:extLst>
                  <a:ext uri="{FF2B5EF4-FFF2-40B4-BE49-F238E27FC236}">
                    <a16:creationId xmlns:a16="http://schemas.microsoft.com/office/drawing/2014/main" id="{E7F6AF1F-30DF-0CD4-493A-403153B04621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392" name="Rettangolo 3391">
                <a:extLst>
                  <a:ext uri="{FF2B5EF4-FFF2-40B4-BE49-F238E27FC236}">
                    <a16:creationId xmlns:a16="http://schemas.microsoft.com/office/drawing/2014/main" id="{264FBF70-30B2-0791-0790-4D5109575262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3417" name="Rettangolo 3416">
                <a:extLst>
                  <a:ext uri="{FF2B5EF4-FFF2-40B4-BE49-F238E27FC236}">
                    <a16:creationId xmlns:a16="http://schemas.microsoft.com/office/drawing/2014/main" id="{628B56BB-E2E6-2BD0-AE1F-34CDB6E3EFA1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18" name="Rettangolo 3417">
                <a:extLst>
                  <a:ext uri="{FF2B5EF4-FFF2-40B4-BE49-F238E27FC236}">
                    <a16:creationId xmlns:a16="http://schemas.microsoft.com/office/drawing/2014/main" id="{F4373C88-AD11-B072-0468-67EBEFD98E65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19" name="Rettangolo 3418">
                <a:extLst>
                  <a:ext uri="{FF2B5EF4-FFF2-40B4-BE49-F238E27FC236}">
                    <a16:creationId xmlns:a16="http://schemas.microsoft.com/office/drawing/2014/main" id="{3301D7A7-64CA-C87F-699C-0AE0477E541A}"/>
                  </a:ext>
                </a:extLst>
              </p:cNvPr>
              <p:cNvSpPr/>
              <p:nvPr/>
            </p:nvSpPr>
            <p:spPr>
              <a:xfrm>
                <a:off x="180652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20" name="Rettangolo 3419">
                <a:extLst>
                  <a:ext uri="{FF2B5EF4-FFF2-40B4-BE49-F238E27FC236}">
                    <a16:creationId xmlns:a16="http://schemas.microsoft.com/office/drawing/2014/main" id="{160C39E5-73D8-2285-ECDE-50F16D925AFC}"/>
                  </a:ext>
                </a:extLst>
              </p:cNvPr>
              <p:cNvSpPr/>
              <p:nvPr/>
            </p:nvSpPr>
            <p:spPr>
              <a:xfrm>
                <a:off x="216652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21" name="Rettangolo 3420">
                <a:extLst>
                  <a:ext uri="{FF2B5EF4-FFF2-40B4-BE49-F238E27FC236}">
                    <a16:creationId xmlns:a16="http://schemas.microsoft.com/office/drawing/2014/main" id="{9391C88C-9F12-C86B-21B2-43C4EC0D5C2A}"/>
                  </a:ext>
                </a:extLst>
              </p:cNvPr>
              <p:cNvSpPr/>
              <p:nvPr/>
            </p:nvSpPr>
            <p:spPr>
              <a:xfrm>
                <a:off x="2342685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22" name="Rettangolo 3421">
                <a:extLst>
                  <a:ext uri="{FF2B5EF4-FFF2-40B4-BE49-F238E27FC236}">
                    <a16:creationId xmlns:a16="http://schemas.microsoft.com/office/drawing/2014/main" id="{C9FE98F6-34C1-60A2-5EFE-698D93C8BE04}"/>
                  </a:ext>
                </a:extLst>
              </p:cNvPr>
              <p:cNvSpPr/>
              <p:nvPr/>
            </p:nvSpPr>
            <p:spPr>
              <a:xfrm>
                <a:off x="2520713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23" name="Rettangolo 3422">
                <a:extLst>
                  <a:ext uri="{FF2B5EF4-FFF2-40B4-BE49-F238E27FC236}">
                    <a16:creationId xmlns:a16="http://schemas.microsoft.com/office/drawing/2014/main" id="{C3B1DDDA-CD53-2A70-CF04-7A33BEC724DA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grpSp>
          <p:nvGrpSpPr>
            <p:cNvPr id="3221" name="Gruppo 3220">
              <a:extLst>
                <a:ext uri="{FF2B5EF4-FFF2-40B4-BE49-F238E27FC236}">
                  <a16:creationId xmlns:a16="http://schemas.microsoft.com/office/drawing/2014/main" id="{E8E6C4BA-9C04-AFFA-08B8-041E456637E0}"/>
                </a:ext>
              </a:extLst>
            </p:cNvPr>
            <p:cNvGrpSpPr/>
            <p:nvPr/>
          </p:nvGrpSpPr>
          <p:grpSpPr>
            <a:xfrm>
              <a:off x="1081385" y="2662297"/>
              <a:ext cx="1615832" cy="190116"/>
              <a:chOff x="1084881" y="1958169"/>
              <a:chExt cx="1615832" cy="190116"/>
            </a:xfrm>
            <a:grpFill/>
          </p:grpSpPr>
          <p:sp>
            <p:nvSpPr>
              <p:cNvPr id="3254" name="Rettangolo 3253">
                <a:extLst>
                  <a:ext uri="{FF2B5EF4-FFF2-40B4-BE49-F238E27FC236}">
                    <a16:creationId xmlns:a16="http://schemas.microsoft.com/office/drawing/2014/main" id="{6E42C5DE-D264-F7AF-02EA-C79FFBF8A849}"/>
                  </a:ext>
                </a:extLst>
              </p:cNvPr>
              <p:cNvSpPr/>
              <p:nvPr/>
            </p:nvSpPr>
            <p:spPr>
              <a:xfrm>
                <a:off x="1084881" y="1958858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55" name="Rettangolo 3254">
                <a:extLst>
                  <a:ext uri="{FF2B5EF4-FFF2-40B4-BE49-F238E27FC236}">
                    <a16:creationId xmlns:a16="http://schemas.microsoft.com/office/drawing/2014/main" id="{E9F0451E-55D8-7DDE-50D1-110014C00D70}"/>
                  </a:ext>
                </a:extLst>
              </p:cNvPr>
              <p:cNvSpPr/>
              <p:nvPr/>
            </p:nvSpPr>
            <p:spPr>
              <a:xfrm>
                <a:off x="1264881" y="1958858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3256" name="Rettangolo 3255">
                <a:extLst>
                  <a:ext uri="{FF2B5EF4-FFF2-40B4-BE49-F238E27FC236}">
                    <a16:creationId xmlns:a16="http://schemas.microsoft.com/office/drawing/2014/main" id="{91366D20-7A18-05B8-5120-2AAA9595A545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57" name="Rettangolo 3256">
                <a:extLst>
                  <a:ext uri="{FF2B5EF4-FFF2-40B4-BE49-F238E27FC236}">
                    <a16:creationId xmlns:a16="http://schemas.microsoft.com/office/drawing/2014/main" id="{4D9565EE-40A4-366E-8D2B-CB7EF335F5F0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58" name="Rettangolo 3257">
                <a:extLst>
                  <a:ext uri="{FF2B5EF4-FFF2-40B4-BE49-F238E27FC236}">
                    <a16:creationId xmlns:a16="http://schemas.microsoft.com/office/drawing/2014/main" id="{1C5D23D9-AB0C-2EF9-8309-59959C368ACC}"/>
                  </a:ext>
                </a:extLst>
              </p:cNvPr>
              <p:cNvSpPr/>
              <p:nvPr/>
            </p:nvSpPr>
            <p:spPr>
              <a:xfrm>
                <a:off x="180652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3259" name="Rettangolo 3258">
                <a:extLst>
                  <a:ext uri="{FF2B5EF4-FFF2-40B4-BE49-F238E27FC236}">
                    <a16:creationId xmlns:a16="http://schemas.microsoft.com/office/drawing/2014/main" id="{88636DB8-C64C-141C-9D0F-4ED952AACC11}"/>
                  </a:ext>
                </a:extLst>
              </p:cNvPr>
              <p:cNvSpPr/>
              <p:nvPr/>
            </p:nvSpPr>
            <p:spPr>
              <a:xfrm>
                <a:off x="1978744" y="1958169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3260" name="Rettangolo 3259">
                <a:extLst>
                  <a:ext uri="{FF2B5EF4-FFF2-40B4-BE49-F238E27FC236}">
                    <a16:creationId xmlns:a16="http://schemas.microsoft.com/office/drawing/2014/main" id="{18ACACA5-57A0-D6D9-9CA5-B97B4D7ABC8B}"/>
                  </a:ext>
                </a:extLst>
              </p:cNvPr>
              <p:cNvSpPr/>
              <p:nvPr/>
            </p:nvSpPr>
            <p:spPr>
              <a:xfrm>
                <a:off x="216652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61" name="Rettangolo 3260">
                <a:extLst>
                  <a:ext uri="{FF2B5EF4-FFF2-40B4-BE49-F238E27FC236}">
                    <a16:creationId xmlns:a16="http://schemas.microsoft.com/office/drawing/2014/main" id="{6482217F-4D8A-32A2-F61C-29B967CA8DDA}"/>
                  </a:ext>
                </a:extLst>
              </p:cNvPr>
              <p:cNvSpPr/>
              <p:nvPr/>
            </p:nvSpPr>
            <p:spPr>
              <a:xfrm>
                <a:off x="2342685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62" name="Rettangolo 3261">
                <a:extLst>
                  <a:ext uri="{FF2B5EF4-FFF2-40B4-BE49-F238E27FC236}">
                    <a16:creationId xmlns:a16="http://schemas.microsoft.com/office/drawing/2014/main" id="{6DFEE1DA-144F-0A17-F2EC-86999531FD76}"/>
                  </a:ext>
                </a:extLst>
              </p:cNvPr>
              <p:cNvSpPr/>
              <p:nvPr/>
            </p:nvSpPr>
            <p:spPr>
              <a:xfrm>
                <a:off x="2520713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222" name="Gruppo 3221">
              <a:extLst>
                <a:ext uri="{FF2B5EF4-FFF2-40B4-BE49-F238E27FC236}">
                  <a16:creationId xmlns:a16="http://schemas.microsoft.com/office/drawing/2014/main" id="{6EFEA1DB-1E6B-48EE-C32C-5C98CAC3BE57}"/>
                </a:ext>
              </a:extLst>
            </p:cNvPr>
            <p:cNvGrpSpPr/>
            <p:nvPr/>
          </p:nvGrpSpPr>
          <p:grpSpPr>
            <a:xfrm>
              <a:off x="1086240" y="2850594"/>
              <a:ext cx="1606405" cy="181473"/>
              <a:chOff x="1084881" y="1966812"/>
              <a:chExt cx="1606405" cy="181473"/>
            </a:xfrm>
            <a:grpFill/>
          </p:grpSpPr>
          <p:sp>
            <p:nvSpPr>
              <p:cNvPr id="3245" name="Rettangolo 3244">
                <a:extLst>
                  <a:ext uri="{FF2B5EF4-FFF2-40B4-BE49-F238E27FC236}">
                    <a16:creationId xmlns:a16="http://schemas.microsoft.com/office/drawing/2014/main" id="{FFDD7E23-9895-25F8-2B63-BA585C625BBD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46" name="Rettangolo 3245">
                <a:extLst>
                  <a:ext uri="{FF2B5EF4-FFF2-40B4-BE49-F238E27FC236}">
                    <a16:creationId xmlns:a16="http://schemas.microsoft.com/office/drawing/2014/main" id="{2CE74356-0C85-137A-C934-2404F9BCF3FD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47" name="Rettangolo 3246">
                <a:extLst>
                  <a:ext uri="{FF2B5EF4-FFF2-40B4-BE49-F238E27FC236}">
                    <a16:creationId xmlns:a16="http://schemas.microsoft.com/office/drawing/2014/main" id="{C1B85745-1BF6-466D-5903-349DC04A256F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48" name="Rettangolo 3247">
                <a:extLst>
                  <a:ext uri="{FF2B5EF4-FFF2-40B4-BE49-F238E27FC236}">
                    <a16:creationId xmlns:a16="http://schemas.microsoft.com/office/drawing/2014/main" id="{E3B46E13-E1E0-74B5-E0C4-2D0318447A4F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49" name="Rettangolo 3248">
                <a:extLst>
                  <a:ext uri="{FF2B5EF4-FFF2-40B4-BE49-F238E27FC236}">
                    <a16:creationId xmlns:a16="http://schemas.microsoft.com/office/drawing/2014/main" id="{5DDED201-7F20-335C-93D0-19234F98789D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50" name="Rettangolo 3249">
                <a:extLst>
                  <a:ext uri="{FF2B5EF4-FFF2-40B4-BE49-F238E27FC236}">
                    <a16:creationId xmlns:a16="http://schemas.microsoft.com/office/drawing/2014/main" id="{52E2D18B-0984-C17D-2B1E-865D280F8398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51" name="Rettangolo 3250">
                <a:extLst>
                  <a:ext uri="{FF2B5EF4-FFF2-40B4-BE49-F238E27FC236}">
                    <a16:creationId xmlns:a16="http://schemas.microsoft.com/office/drawing/2014/main" id="{CE304F03-FAC1-CAA2-B0E5-D02B9463D9C6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52" name="Rettangolo 3251">
                <a:extLst>
                  <a:ext uri="{FF2B5EF4-FFF2-40B4-BE49-F238E27FC236}">
                    <a16:creationId xmlns:a16="http://schemas.microsoft.com/office/drawing/2014/main" id="{105FABF9-F059-5123-8F73-F707FFBD4F1B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53" name="Rettangolo 3252">
                <a:extLst>
                  <a:ext uri="{FF2B5EF4-FFF2-40B4-BE49-F238E27FC236}">
                    <a16:creationId xmlns:a16="http://schemas.microsoft.com/office/drawing/2014/main" id="{60961488-3454-08AF-B232-494D0F2ADB99}"/>
                  </a:ext>
                </a:extLst>
              </p:cNvPr>
              <p:cNvSpPr/>
              <p:nvPr/>
            </p:nvSpPr>
            <p:spPr>
              <a:xfrm>
                <a:off x="251128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grpSp>
          <p:nvGrpSpPr>
            <p:cNvPr id="3223" name="Gruppo 3222">
              <a:extLst>
                <a:ext uri="{FF2B5EF4-FFF2-40B4-BE49-F238E27FC236}">
                  <a16:creationId xmlns:a16="http://schemas.microsoft.com/office/drawing/2014/main" id="{964C556B-0306-B5DF-CD60-1CE560928D34}"/>
                </a:ext>
              </a:extLst>
            </p:cNvPr>
            <p:cNvGrpSpPr/>
            <p:nvPr/>
          </p:nvGrpSpPr>
          <p:grpSpPr>
            <a:xfrm>
              <a:off x="1081385" y="3208739"/>
              <a:ext cx="1615832" cy="181473"/>
              <a:chOff x="1084881" y="1966812"/>
              <a:chExt cx="1615832" cy="181473"/>
            </a:xfrm>
            <a:grpFill/>
          </p:grpSpPr>
          <p:sp>
            <p:nvSpPr>
              <p:cNvPr id="3236" name="Rettangolo 3235">
                <a:extLst>
                  <a:ext uri="{FF2B5EF4-FFF2-40B4-BE49-F238E27FC236}">
                    <a16:creationId xmlns:a16="http://schemas.microsoft.com/office/drawing/2014/main" id="{BEF5B810-D28A-8F15-0592-204102E2F8C1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37" name="Rettangolo 3236">
                <a:extLst>
                  <a:ext uri="{FF2B5EF4-FFF2-40B4-BE49-F238E27FC236}">
                    <a16:creationId xmlns:a16="http://schemas.microsoft.com/office/drawing/2014/main" id="{B5CF734C-A4DD-E64F-0CA3-EBAFCD222CD1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38" name="Rettangolo 3237">
                <a:extLst>
                  <a:ext uri="{FF2B5EF4-FFF2-40B4-BE49-F238E27FC236}">
                    <a16:creationId xmlns:a16="http://schemas.microsoft.com/office/drawing/2014/main" id="{0FE18D05-8427-4B0F-5F16-39F1DC9CD061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39" name="Rettangolo 3238">
                <a:extLst>
                  <a:ext uri="{FF2B5EF4-FFF2-40B4-BE49-F238E27FC236}">
                    <a16:creationId xmlns:a16="http://schemas.microsoft.com/office/drawing/2014/main" id="{652EE977-D4D9-35E4-7DCA-DFBE7E02283F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40" name="Rettangolo 3239">
                <a:extLst>
                  <a:ext uri="{FF2B5EF4-FFF2-40B4-BE49-F238E27FC236}">
                    <a16:creationId xmlns:a16="http://schemas.microsoft.com/office/drawing/2014/main" id="{9A2B60EE-1090-4DB9-0886-B4CFDC2F4B22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41" name="Rettangolo 3240">
                <a:extLst>
                  <a:ext uri="{FF2B5EF4-FFF2-40B4-BE49-F238E27FC236}">
                    <a16:creationId xmlns:a16="http://schemas.microsoft.com/office/drawing/2014/main" id="{091936C2-613B-3B5D-7712-C673BE0A4ECB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42" name="Rettangolo 3241">
                <a:extLst>
                  <a:ext uri="{FF2B5EF4-FFF2-40B4-BE49-F238E27FC236}">
                    <a16:creationId xmlns:a16="http://schemas.microsoft.com/office/drawing/2014/main" id="{50F1C9AC-273E-089E-B6B9-E2EDCE432C30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43" name="Rettangolo 3242">
                <a:extLst>
                  <a:ext uri="{FF2B5EF4-FFF2-40B4-BE49-F238E27FC236}">
                    <a16:creationId xmlns:a16="http://schemas.microsoft.com/office/drawing/2014/main" id="{0E1BED62-1504-5688-19CC-44EBBEEFCDA2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44" name="Rettangolo 3243">
                <a:extLst>
                  <a:ext uri="{FF2B5EF4-FFF2-40B4-BE49-F238E27FC236}">
                    <a16:creationId xmlns:a16="http://schemas.microsoft.com/office/drawing/2014/main" id="{897D04DD-68E8-9A14-8CB7-992C75E4BB6F}"/>
                  </a:ext>
                </a:extLst>
              </p:cNvPr>
              <p:cNvSpPr/>
              <p:nvPr/>
            </p:nvSpPr>
            <p:spPr>
              <a:xfrm>
                <a:off x="2520713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224" name="Gruppo 3223">
              <a:extLst>
                <a:ext uri="{FF2B5EF4-FFF2-40B4-BE49-F238E27FC236}">
                  <a16:creationId xmlns:a16="http://schemas.microsoft.com/office/drawing/2014/main" id="{AA805B5C-81FA-ED0E-2AF4-38BC29261D8E}"/>
                </a:ext>
              </a:extLst>
            </p:cNvPr>
            <p:cNvGrpSpPr/>
            <p:nvPr/>
          </p:nvGrpSpPr>
          <p:grpSpPr>
            <a:xfrm>
              <a:off x="1084881" y="3038202"/>
              <a:ext cx="1615832" cy="181473"/>
              <a:chOff x="1084881" y="1966812"/>
              <a:chExt cx="1615832" cy="181473"/>
            </a:xfrm>
            <a:grpFill/>
          </p:grpSpPr>
          <p:sp>
            <p:nvSpPr>
              <p:cNvPr id="3225" name="Rettangolo 3224">
                <a:extLst>
                  <a:ext uri="{FF2B5EF4-FFF2-40B4-BE49-F238E27FC236}">
                    <a16:creationId xmlns:a16="http://schemas.microsoft.com/office/drawing/2014/main" id="{FC53C5B9-3410-66F0-E91A-7E707D3B782E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26" name="Rettangolo 3225">
                <a:extLst>
                  <a:ext uri="{FF2B5EF4-FFF2-40B4-BE49-F238E27FC236}">
                    <a16:creationId xmlns:a16="http://schemas.microsoft.com/office/drawing/2014/main" id="{098C6563-DDC6-015F-D596-FB43C9F1AE89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27" name="Rettangolo 3226">
                <a:extLst>
                  <a:ext uri="{FF2B5EF4-FFF2-40B4-BE49-F238E27FC236}">
                    <a16:creationId xmlns:a16="http://schemas.microsoft.com/office/drawing/2014/main" id="{9ED8798C-F74E-528E-2CA3-C27B418E2BCC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28" name="Rettangolo 3227">
                <a:extLst>
                  <a:ext uri="{FF2B5EF4-FFF2-40B4-BE49-F238E27FC236}">
                    <a16:creationId xmlns:a16="http://schemas.microsoft.com/office/drawing/2014/main" id="{8BF23400-5E81-B46D-C761-69292882CA11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29" name="Rettangolo 3228">
                <a:extLst>
                  <a:ext uri="{FF2B5EF4-FFF2-40B4-BE49-F238E27FC236}">
                    <a16:creationId xmlns:a16="http://schemas.microsoft.com/office/drawing/2014/main" id="{BD069183-0B4D-EF3D-779E-CFCCA57818B7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31" name="Rettangolo 3230">
                <a:extLst>
                  <a:ext uri="{FF2B5EF4-FFF2-40B4-BE49-F238E27FC236}">
                    <a16:creationId xmlns:a16="http://schemas.microsoft.com/office/drawing/2014/main" id="{667AEFE4-B23F-8F92-BDE3-0E5BC1B7EA2E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33" name="Rettangolo 3232">
                <a:extLst>
                  <a:ext uri="{FF2B5EF4-FFF2-40B4-BE49-F238E27FC236}">
                    <a16:creationId xmlns:a16="http://schemas.microsoft.com/office/drawing/2014/main" id="{F482E269-B40E-7B18-EF0C-794FABC5E2AF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34" name="Rettangolo 3233">
                <a:extLst>
                  <a:ext uri="{FF2B5EF4-FFF2-40B4-BE49-F238E27FC236}">
                    <a16:creationId xmlns:a16="http://schemas.microsoft.com/office/drawing/2014/main" id="{9DDACD95-56D9-07E4-D404-AEC078F627DF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35" name="Rettangolo 3234">
                <a:extLst>
                  <a:ext uri="{FF2B5EF4-FFF2-40B4-BE49-F238E27FC236}">
                    <a16:creationId xmlns:a16="http://schemas.microsoft.com/office/drawing/2014/main" id="{D6E9D845-EF74-0430-679B-BB3614D0B8F3}"/>
                  </a:ext>
                </a:extLst>
              </p:cNvPr>
              <p:cNvSpPr/>
              <p:nvPr/>
            </p:nvSpPr>
            <p:spPr>
              <a:xfrm>
                <a:off x="2520713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3451" name="Gruppo 3450">
            <a:extLst>
              <a:ext uri="{FF2B5EF4-FFF2-40B4-BE49-F238E27FC236}">
                <a16:creationId xmlns:a16="http://schemas.microsoft.com/office/drawing/2014/main" id="{F97540BC-A5A2-2528-50CD-83B6B2FDF3B3}"/>
              </a:ext>
            </a:extLst>
          </p:cNvPr>
          <p:cNvGrpSpPr/>
          <p:nvPr/>
        </p:nvGrpSpPr>
        <p:grpSpPr>
          <a:xfrm>
            <a:off x="596375" y="3513749"/>
            <a:ext cx="656007" cy="610916"/>
            <a:chOff x="1081385" y="1966812"/>
            <a:chExt cx="1619328" cy="1423400"/>
          </a:xfrm>
          <a:solidFill>
            <a:srgbClr val="FF0000">
              <a:alpha val="50000"/>
            </a:srgbClr>
          </a:solidFill>
        </p:grpSpPr>
        <p:grpSp>
          <p:nvGrpSpPr>
            <p:cNvPr id="3452" name="Gruppo 3451">
              <a:extLst>
                <a:ext uri="{FF2B5EF4-FFF2-40B4-BE49-F238E27FC236}">
                  <a16:creationId xmlns:a16="http://schemas.microsoft.com/office/drawing/2014/main" id="{C4788F8D-727F-C656-34BD-97AC240A2BBE}"/>
                </a:ext>
              </a:extLst>
            </p:cNvPr>
            <p:cNvGrpSpPr/>
            <p:nvPr/>
          </p:nvGrpSpPr>
          <p:grpSpPr>
            <a:xfrm>
              <a:off x="1084881" y="1966812"/>
              <a:ext cx="1615832" cy="181473"/>
              <a:chOff x="1084881" y="1966812"/>
              <a:chExt cx="1615832" cy="181473"/>
            </a:xfrm>
            <a:grpFill/>
          </p:grpSpPr>
          <p:sp>
            <p:nvSpPr>
              <p:cNvPr id="3523" name="Rettangolo 3522">
                <a:extLst>
                  <a:ext uri="{FF2B5EF4-FFF2-40B4-BE49-F238E27FC236}">
                    <a16:creationId xmlns:a16="http://schemas.microsoft.com/office/drawing/2014/main" id="{F681EB8A-698B-AE07-ED33-506E68EFA971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24" name="Rettangolo 3523">
                <a:extLst>
                  <a:ext uri="{FF2B5EF4-FFF2-40B4-BE49-F238E27FC236}">
                    <a16:creationId xmlns:a16="http://schemas.microsoft.com/office/drawing/2014/main" id="{EA2EB96F-81E0-68AC-2339-ED044774F80C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25" name="Rettangolo 3524">
                <a:extLst>
                  <a:ext uri="{FF2B5EF4-FFF2-40B4-BE49-F238E27FC236}">
                    <a16:creationId xmlns:a16="http://schemas.microsoft.com/office/drawing/2014/main" id="{C095FE8B-DE56-A806-9B9C-B3A9403496CD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26" name="Rettangolo 3525">
                <a:extLst>
                  <a:ext uri="{FF2B5EF4-FFF2-40B4-BE49-F238E27FC236}">
                    <a16:creationId xmlns:a16="http://schemas.microsoft.com/office/drawing/2014/main" id="{F7371014-B5A3-6DC5-5BDB-82A7AECEDAC4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27" name="Rettangolo 3526">
                <a:extLst>
                  <a:ext uri="{FF2B5EF4-FFF2-40B4-BE49-F238E27FC236}">
                    <a16:creationId xmlns:a16="http://schemas.microsoft.com/office/drawing/2014/main" id="{3ED7A7F0-38B3-EC7C-C0FF-B6780CD71103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28" name="Rettangolo 3527">
                <a:extLst>
                  <a:ext uri="{FF2B5EF4-FFF2-40B4-BE49-F238E27FC236}">
                    <a16:creationId xmlns:a16="http://schemas.microsoft.com/office/drawing/2014/main" id="{AA982BCE-1CFA-3147-37F1-1B8F0278BA5F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29" name="Rettangolo 3528">
                <a:extLst>
                  <a:ext uri="{FF2B5EF4-FFF2-40B4-BE49-F238E27FC236}">
                    <a16:creationId xmlns:a16="http://schemas.microsoft.com/office/drawing/2014/main" id="{6CAABD09-AB56-0950-062C-80E2632852DB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30" name="Rettangolo 3529">
                <a:extLst>
                  <a:ext uri="{FF2B5EF4-FFF2-40B4-BE49-F238E27FC236}">
                    <a16:creationId xmlns:a16="http://schemas.microsoft.com/office/drawing/2014/main" id="{1D9D23C5-D60D-EDE7-B928-2084A77B8940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31" name="Rettangolo 3530">
                <a:extLst>
                  <a:ext uri="{FF2B5EF4-FFF2-40B4-BE49-F238E27FC236}">
                    <a16:creationId xmlns:a16="http://schemas.microsoft.com/office/drawing/2014/main" id="{7EF79287-FFA8-54D4-14AE-9342F6A4FE3F}"/>
                  </a:ext>
                </a:extLst>
              </p:cNvPr>
              <p:cNvSpPr/>
              <p:nvPr/>
            </p:nvSpPr>
            <p:spPr>
              <a:xfrm>
                <a:off x="2520713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453" name="Gruppo 3452">
              <a:extLst>
                <a:ext uri="{FF2B5EF4-FFF2-40B4-BE49-F238E27FC236}">
                  <a16:creationId xmlns:a16="http://schemas.microsoft.com/office/drawing/2014/main" id="{10FC7C37-28FE-A8CA-BF93-69D14B72CAAA}"/>
                </a:ext>
              </a:extLst>
            </p:cNvPr>
            <p:cNvGrpSpPr/>
            <p:nvPr/>
          </p:nvGrpSpPr>
          <p:grpSpPr>
            <a:xfrm>
              <a:off x="1087484" y="2146748"/>
              <a:ext cx="1606405" cy="181473"/>
              <a:chOff x="1084881" y="1966812"/>
              <a:chExt cx="1606405" cy="181473"/>
            </a:xfrm>
            <a:grpFill/>
          </p:grpSpPr>
          <p:sp>
            <p:nvSpPr>
              <p:cNvPr id="3514" name="Rettangolo 3513">
                <a:extLst>
                  <a:ext uri="{FF2B5EF4-FFF2-40B4-BE49-F238E27FC236}">
                    <a16:creationId xmlns:a16="http://schemas.microsoft.com/office/drawing/2014/main" id="{AE3E1879-F3A6-0870-47F9-818C7FF5495F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15" name="Rettangolo 3514">
                <a:extLst>
                  <a:ext uri="{FF2B5EF4-FFF2-40B4-BE49-F238E27FC236}">
                    <a16:creationId xmlns:a16="http://schemas.microsoft.com/office/drawing/2014/main" id="{2CDD9BF3-5996-4281-A6F8-78D660E0205A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16" name="Rettangolo 3515">
                <a:extLst>
                  <a:ext uri="{FF2B5EF4-FFF2-40B4-BE49-F238E27FC236}">
                    <a16:creationId xmlns:a16="http://schemas.microsoft.com/office/drawing/2014/main" id="{72E76D2F-76E5-A902-6165-52899CCD744F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17" name="Rettangolo 3516">
                <a:extLst>
                  <a:ext uri="{FF2B5EF4-FFF2-40B4-BE49-F238E27FC236}">
                    <a16:creationId xmlns:a16="http://schemas.microsoft.com/office/drawing/2014/main" id="{5016D03B-BB79-687E-B577-AB7533EC9AAF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18" name="Rettangolo 3517">
                <a:extLst>
                  <a:ext uri="{FF2B5EF4-FFF2-40B4-BE49-F238E27FC236}">
                    <a16:creationId xmlns:a16="http://schemas.microsoft.com/office/drawing/2014/main" id="{439622E9-B394-3165-82A3-C5EB80606633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19" name="Rettangolo 3518">
                <a:extLst>
                  <a:ext uri="{FF2B5EF4-FFF2-40B4-BE49-F238E27FC236}">
                    <a16:creationId xmlns:a16="http://schemas.microsoft.com/office/drawing/2014/main" id="{0D9918AD-6594-5B86-FA27-AF3524AB610C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20" name="Rettangolo 3519">
                <a:extLst>
                  <a:ext uri="{FF2B5EF4-FFF2-40B4-BE49-F238E27FC236}">
                    <a16:creationId xmlns:a16="http://schemas.microsoft.com/office/drawing/2014/main" id="{89F728A1-E85F-7D95-68DA-A9DB797EADC2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21" name="Rettangolo 3520">
                <a:extLst>
                  <a:ext uri="{FF2B5EF4-FFF2-40B4-BE49-F238E27FC236}">
                    <a16:creationId xmlns:a16="http://schemas.microsoft.com/office/drawing/2014/main" id="{DE579AF1-2C8F-0B2D-349F-7E50401022F3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22" name="Rettangolo 3521">
                <a:extLst>
                  <a:ext uri="{FF2B5EF4-FFF2-40B4-BE49-F238E27FC236}">
                    <a16:creationId xmlns:a16="http://schemas.microsoft.com/office/drawing/2014/main" id="{2649811B-234C-8658-94CE-599452ECBF42}"/>
                  </a:ext>
                </a:extLst>
              </p:cNvPr>
              <p:cNvSpPr/>
              <p:nvPr/>
            </p:nvSpPr>
            <p:spPr>
              <a:xfrm>
                <a:off x="251128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454" name="Gruppo 3453">
              <a:extLst>
                <a:ext uri="{FF2B5EF4-FFF2-40B4-BE49-F238E27FC236}">
                  <a16:creationId xmlns:a16="http://schemas.microsoft.com/office/drawing/2014/main" id="{087EB616-21C5-851E-7D77-4D6D709DD804}"/>
                </a:ext>
              </a:extLst>
            </p:cNvPr>
            <p:cNvGrpSpPr/>
            <p:nvPr/>
          </p:nvGrpSpPr>
          <p:grpSpPr>
            <a:xfrm>
              <a:off x="1086240" y="2320367"/>
              <a:ext cx="1606405" cy="181473"/>
              <a:chOff x="1084881" y="1966812"/>
              <a:chExt cx="1606405" cy="181473"/>
            </a:xfrm>
            <a:grpFill/>
          </p:grpSpPr>
          <p:sp>
            <p:nvSpPr>
              <p:cNvPr id="3505" name="Rettangolo 3504">
                <a:extLst>
                  <a:ext uri="{FF2B5EF4-FFF2-40B4-BE49-F238E27FC236}">
                    <a16:creationId xmlns:a16="http://schemas.microsoft.com/office/drawing/2014/main" id="{614B6935-FBC9-8390-5451-DA3760591FFD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06" name="Rettangolo 3505">
                <a:extLst>
                  <a:ext uri="{FF2B5EF4-FFF2-40B4-BE49-F238E27FC236}">
                    <a16:creationId xmlns:a16="http://schemas.microsoft.com/office/drawing/2014/main" id="{9F1E32A0-D120-7305-4FC4-6666522B6898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07" name="Rettangolo 3506">
                <a:extLst>
                  <a:ext uri="{FF2B5EF4-FFF2-40B4-BE49-F238E27FC236}">
                    <a16:creationId xmlns:a16="http://schemas.microsoft.com/office/drawing/2014/main" id="{537226C6-DA5F-7094-7138-EC3D37264DCA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08" name="Rettangolo 3507">
                <a:extLst>
                  <a:ext uri="{FF2B5EF4-FFF2-40B4-BE49-F238E27FC236}">
                    <a16:creationId xmlns:a16="http://schemas.microsoft.com/office/drawing/2014/main" id="{64D33C5F-3B62-85A1-50C7-0911515DDF04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09" name="Rettangolo 3508">
                <a:extLst>
                  <a:ext uri="{FF2B5EF4-FFF2-40B4-BE49-F238E27FC236}">
                    <a16:creationId xmlns:a16="http://schemas.microsoft.com/office/drawing/2014/main" id="{A79CE6E2-D1CC-6DF9-A7C3-18182A488C8F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10" name="Rettangolo 3509">
                <a:extLst>
                  <a:ext uri="{FF2B5EF4-FFF2-40B4-BE49-F238E27FC236}">
                    <a16:creationId xmlns:a16="http://schemas.microsoft.com/office/drawing/2014/main" id="{AFD726F1-5E91-93EC-F9A8-DC69D4A97E3D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11" name="Rettangolo 3510">
                <a:extLst>
                  <a:ext uri="{FF2B5EF4-FFF2-40B4-BE49-F238E27FC236}">
                    <a16:creationId xmlns:a16="http://schemas.microsoft.com/office/drawing/2014/main" id="{9B120AF9-98DD-F39E-CA21-1A6B430357A0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12" name="Rettangolo 3511">
                <a:extLst>
                  <a:ext uri="{FF2B5EF4-FFF2-40B4-BE49-F238E27FC236}">
                    <a16:creationId xmlns:a16="http://schemas.microsoft.com/office/drawing/2014/main" id="{94DF602B-44C6-F42B-E950-A8FB41D68D0E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13" name="Rettangolo 3512">
                <a:extLst>
                  <a:ext uri="{FF2B5EF4-FFF2-40B4-BE49-F238E27FC236}">
                    <a16:creationId xmlns:a16="http://schemas.microsoft.com/office/drawing/2014/main" id="{73A62900-671F-DA7A-17B3-F4ACFFF770FB}"/>
                  </a:ext>
                </a:extLst>
              </p:cNvPr>
              <p:cNvSpPr/>
              <p:nvPr/>
            </p:nvSpPr>
            <p:spPr>
              <a:xfrm>
                <a:off x="251128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455" name="Gruppo 3454">
              <a:extLst>
                <a:ext uri="{FF2B5EF4-FFF2-40B4-BE49-F238E27FC236}">
                  <a16:creationId xmlns:a16="http://schemas.microsoft.com/office/drawing/2014/main" id="{2004BD67-47FD-6658-434B-A0DD8C3B059E}"/>
                </a:ext>
              </a:extLst>
            </p:cNvPr>
            <p:cNvGrpSpPr/>
            <p:nvPr/>
          </p:nvGrpSpPr>
          <p:grpSpPr>
            <a:xfrm>
              <a:off x="1081385" y="2490976"/>
              <a:ext cx="1615832" cy="181473"/>
              <a:chOff x="1084881" y="1966812"/>
              <a:chExt cx="1615832" cy="181473"/>
            </a:xfrm>
            <a:grpFill/>
          </p:grpSpPr>
          <p:sp>
            <p:nvSpPr>
              <p:cNvPr id="3496" name="Rettangolo 3495">
                <a:extLst>
                  <a:ext uri="{FF2B5EF4-FFF2-40B4-BE49-F238E27FC236}">
                    <a16:creationId xmlns:a16="http://schemas.microsoft.com/office/drawing/2014/main" id="{EF56774E-544E-8AB2-7728-C90F9C141908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97" name="Rettangolo 3496">
                <a:extLst>
                  <a:ext uri="{FF2B5EF4-FFF2-40B4-BE49-F238E27FC236}">
                    <a16:creationId xmlns:a16="http://schemas.microsoft.com/office/drawing/2014/main" id="{2D81F9B2-39B9-8DCB-B1AA-89DBE77EB9CD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3498" name="Rettangolo 3497">
                <a:extLst>
                  <a:ext uri="{FF2B5EF4-FFF2-40B4-BE49-F238E27FC236}">
                    <a16:creationId xmlns:a16="http://schemas.microsoft.com/office/drawing/2014/main" id="{0BDECC89-36DF-C3DA-FBD6-AD176DBA2371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99" name="Rettangolo 3498">
                <a:extLst>
                  <a:ext uri="{FF2B5EF4-FFF2-40B4-BE49-F238E27FC236}">
                    <a16:creationId xmlns:a16="http://schemas.microsoft.com/office/drawing/2014/main" id="{FAAA8EC8-1A17-D8EE-035C-F196A6C70A28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00" name="Rettangolo 3499">
                <a:extLst>
                  <a:ext uri="{FF2B5EF4-FFF2-40B4-BE49-F238E27FC236}">
                    <a16:creationId xmlns:a16="http://schemas.microsoft.com/office/drawing/2014/main" id="{762E823A-9134-822F-276E-60B7E86F3AF0}"/>
                  </a:ext>
                </a:extLst>
              </p:cNvPr>
              <p:cNvSpPr/>
              <p:nvPr/>
            </p:nvSpPr>
            <p:spPr>
              <a:xfrm>
                <a:off x="180652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01" name="Rettangolo 3500">
                <a:extLst>
                  <a:ext uri="{FF2B5EF4-FFF2-40B4-BE49-F238E27FC236}">
                    <a16:creationId xmlns:a16="http://schemas.microsoft.com/office/drawing/2014/main" id="{935210A9-1722-C198-0BCD-B4D107542FFD}"/>
                  </a:ext>
                </a:extLst>
              </p:cNvPr>
              <p:cNvSpPr/>
              <p:nvPr/>
            </p:nvSpPr>
            <p:spPr>
              <a:xfrm>
                <a:off x="2160205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02" name="Rettangolo 3501">
                <a:extLst>
                  <a:ext uri="{FF2B5EF4-FFF2-40B4-BE49-F238E27FC236}">
                    <a16:creationId xmlns:a16="http://schemas.microsoft.com/office/drawing/2014/main" id="{394E8D0D-45EB-4DB5-AA46-B419F872295A}"/>
                  </a:ext>
                </a:extLst>
              </p:cNvPr>
              <p:cNvSpPr/>
              <p:nvPr/>
            </p:nvSpPr>
            <p:spPr>
              <a:xfrm>
                <a:off x="2342685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03" name="Rettangolo 3502">
                <a:extLst>
                  <a:ext uri="{FF2B5EF4-FFF2-40B4-BE49-F238E27FC236}">
                    <a16:creationId xmlns:a16="http://schemas.microsoft.com/office/drawing/2014/main" id="{657EA835-2771-DE0C-3BC1-B2FB55681462}"/>
                  </a:ext>
                </a:extLst>
              </p:cNvPr>
              <p:cNvSpPr/>
              <p:nvPr/>
            </p:nvSpPr>
            <p:spPr>
              <a:xfrm>
                <a:off x="2520713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04" name="Rettangolo 3503">
                <a:extLst>
                  <a:ext uri="{FF2B5EF4-FFF2-40B4-BE49-F238E27FC236}">
                    <a16:creationId xmlns:a16="http://schemas.microsoft.com/office/drawing/2014/main" id="{35250897-790A-7B8C-24E8-B5943A6D082E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grpSp>
          <p:nvGrpSpPr>
            <p:cNvPr id="3456" name="Gruppo 3455">
              <a:extLst>
                <a:ext uri="{FF2B5EF4-FFF2-40B4-BE49-F238E27FC236}">
                  <a16:creationId xmlns:a16="http://schemas.microsoft.com/office/drawing/2014/main" id="{FDEE8133-481F-9510-B44D-78244701DE8A}"/>
                </a:ext>
              </a:extLst>
            </p:cNvPr>
            <p:cNvGrpSpPr/>
            <p:nvPr/>
          </p:nvGrpSpPr>
          <p:grpSpPr>
            <a:xfrm>
              <a:off x="1081385" y="2662297"/>
              <a:ext cx="1615832" cy="190116"/>
              <a:chOff x="1084881" y="1958169"/>
              <a:chExt cx="1615832" cy="190116"/>
            </a:xfrm>
            <a:grpFill/>
          </p:grpSpPr>
          <p:sp>
            <p:nvSpPr>
              <p:cNvPr id="3487" name="Rettangolo 3486">
                <a:extLst>
                  <a:ext uri="{FF2B5EF4-FFF2-40B4-BE49-F238E27FC236}">
                    <a16:creationId xmlns:a16="http://schemas.microsoft.com/office/drawing/2014/main" id="{625672BF-A0C4-95AE-51C1-8E758FFED14C}"/>
                  </a:ext>
                </a:extLst>
              </p:cNvPr>
              <p:cNvSpPr/>
              <p:nvPr/>
            </p:nvSpPr>
            <p:spPr>
              <a:xfrm>
                <a:off x="1084881" y="1964799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88" name="Rettangolo 3487">
                <a:extLst>
                  <a:ext uri="{FF2B5EF4-FFF2-40B4-BE49-F238E27FC236}">
                    <a16:creationId xmlns:a16="http://schemas.microsoft.com/office/drawing/2014/main" id="{5FCB1A1C-F39D-6DCB-47B3-BF8816A38FB1}"/>
                  </a:ext>
                </a:extLst>
              </p:cNvPr>
              <p:cNvSpPr/>
              <p:nvPr/>
            </p:nvSpPr>
            <p:spPr>
              <a:xfrm>
                <a:off x="1264881" y="1964799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3489" name="Rettangolo 3488">
                <a:extLst>
                  <a:ext uri="{FF2B5EF4-FFF2-40B4-BE49-F238E27FC236}">
                    <a16:creationId xmlns:a16="http://schemas.microsoft.com/office/drawing/2014/main" id="{9B832E24-7729-6E51-FC26-0EAE2EF9091D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90" name="Rettangolo 3489">
                <a:extLst>
                  <a:ext uri="{FF2B5EF4-FFF2-40B4-BE49-F238E27FC236}">
                    <a16:creationId xmlns:a16="http://schemas.microsoft.com/office/drawing/2014/main" id="{31A43B0A-4160-253B-DA47-EE28E4B56CD0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91" name="Rettangolo 3490">
                <a:extLst>
                  <a:ext uri="{FF2B5EF4-FFF2-40B4-BE49-F238E27FC236}">
                    <a16:creationId xmlns:a16="http://schemas.microsoft.com/office/drawing/2014/main" id="{B023175C-A71D-A0AB-2238-7C899AB16318}"/>
                  </a:ext>
                </a:extLst>
              </p:cNvPr>
              <p:cNvSpPr/>
              <p:nvPr/>
            </p:nvSpPr>
            <p:spPr>
              <a:xfrm>
                <a:off x="180652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3492" name="Rettangolo 3491">
                <a:extLst>
                  <a:ext uri="{FF2B5EF4-FFF2-40B4-BE49-F238E27FC236}">
                    <a16:creationId xmlns:a16="http://schemas.microsoft.com/office/drawing/2014/main" id="{7FBB93D6-F176-C814-E696-1FB089D8F278}"/>
                  </a:ext>
                </a:extLst>
              </p:cNvPr>
              <p:cNvSpPr/>
              <p:nvPr/>
            </p:nvSpPr>
            <p:spPr>
              <a:xfrm>
                <a:off x="1978744" y="1958169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3493" name="Rettangolo 3492">
                <a:extLst>
                  <a:ext uri="{FF2B5EF4-FFF2-40B4-BE49-F238E27FC236}">
                    <a16:creationId xmlns:a16="http://schemas.microsoft.com/office/drawing/2014/main" id="{028FF56B-31CC-26AE-195B-1390CC7F3D19}"/>
                  </a:ext>
                </a:extLst>
              </p:cNvPr>
              <p:cNvSpPr/>
              <p:nvPr/>
            </p:nvSpPr>
            <p:spPr>
              <a:xfrm>
                <a:off x="2160205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3494" name="Rettangolo 3493">
                <a:extLst>
                  <a:ext uri="{FF2B5EF4-FFF2-40B4-BE49-F238E27FC236}">
                    <a16:creationId xmlns:a16="http://schemas.microsoft.com/office/drawing/2014/main" id="{A406FE8B-384C-A74B-6DE6-94136E1DE11E}"/>
                  </a:ext>
                </a:extLst>
              </p:cNvPr>
              <p:cNvSpPr/>
              <p:nvPr/>
            </p:nvSpPr>
            <p:spPr>
              <a:xfrm>
                <a:off x="2342685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95" name="Rettangolo 3494">
                <a:extLst>
                  <a:ext uri="{FF2B5EF4-FFF2-40B4-BE49-F238E27FC236}">
                    <a16:creationId xmlns:a16="http://schemas.microsoft.com/office/drawing/2014/main" id="{762F91DB-231F-B304-A6BE-C3CEB5159F4C}"/>
                  </a:ext>
                </a:extLst>
              </p:cNvPr>
              <p:cNvSpPr/>
              <p:nvPr/>
            </p:nvSpPr>
            <p:spPr>
              <a:xfrm>
                <a:off x="2520713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457" name="Gruppo 3456">
              <a:extLst>
                <a:ext uri="{FF2B5EF4-FFF2-40B4-BE49-F238E27FC236}">
                  <a16:creationId xmlns:a16="http://schemas.microsoft.com/office/drawing/2014/main" id="{C84AAE3D-A128-8C0F-A821-8190F52FF751}"/>
                </a:ext>
              </a:extLst>
            </p:cNvPr>
            <p:cNvGrpSpPr/>
            <p:nvPr/>
          </p:nvGrpSpPr>
          <p:grpSpPr>
            <a:xfrm>
              <a:off x="1086240" y="2850594"/>
              <a:ext cx="1606405" cy="181473"/>
              <a:chOff x="1084881" y="1966812"/>
              <a:chExt cx="1606405" cy="181473"/>
            </a:xfrm>
            <a:grpFill/>
          </p:grpSpPr>
          <p:sp>
            <p:nvSpPr>
              <p:cNvPr id="3478" name="Rettangolo 3477">
                <a:extLst>
                  <a:ext uri="{FF2B5EF4-FFF2-40B4-BE49-F238E27FC236}">
                    <a16:creationId xmlns:a16="http://schemas.microsoft.com/office/drawing/2014/main" id="{AF839D86-41CE-5054-1722-A2A1E095CBF6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79" name="Rettangolo 3478">
                <a:extLst>
                  <a:ext uri="{FF2B5EF4-FFF2-40B4-BE49-F238E27FC236}">
                    <a16:creationId xmlns:a16="http://schemas.microsoft.com/office/drawing/2014/main" id="{DA4793F0-ACA9-207A-7467-5AE552E9A724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80" name="Rettangolo 3479">
                <a:extLst>
                  <a:ext uri="{FF2B5EF4-FFF2-40B4-BE49-F238E27FC236}">
                    <a16:creationId xmlns:a16="http://schemas.microsoft.com/office/drawing/2014/main" id="{BBF439A0-FA30-B9CF-F2DD-302CEFEF75A1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81" name="Rettangolo 3480">
                <a:extLst>
                  <a:ext uri="{FF2B5EF4-FFF2-40B4-BE49-F238E27FC236}">
                    <a16:creationId xmlns:a16="http://schemas.microsoft.com/office/drawing/2014/main" id="{A82DFDCD-7F58-2854-77C6-F889AC561E51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82" name="Rettangolo 3481">
                <a:extLst>
                  <a:ext uri="{FF2B5EF4-FFF2-40B4-BE49-F238E27FC236}">
                    <a16:creationId xmlns:a16="http://schemas.microsoft.com/office/drawing/2014/main" id="{003901E2-8A30-9D50-A97B-FA2CE2A1BC8C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83" name="Rettangolo 3482">
                <a:extLst>
                  <a:ext uri="{FF2B5EF4-FFF2-40B4-BE49-F238E27FC236}">
                    <a16:creationId xmlns:a16="http://schemas.microsoft.com/office/drawing/2014/main" id="{C9DC6802-039B-F245-6C3B-E00FA7A6B9B3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84" name="Rettangolo 3483">
                <a:extLst>
                  <a:ext uri="{FF2B5EF4-FFF2-40B4-BE49-F238E27FC236}">
                    <a16:creationId xmlns:a16="http://schemas.microsoft.com/office/drawing/2014/main" id="{3DBA4EBD-8870-0272-B000-BF1EBC702DAB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85" name="Rettangolo 3484">
                <a:extLst>
                  <a:ext uri="{FF2B5EF4-FFF2-40B4-BE49-F238E27FC236}">
                    <a16:creationId xmlns:a16="http://schemas.microsoft.com/office/drawing/2014/main" id="{1018B2E4-4B48-2047-AAED-EF74F38A1131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86" name="Rettangolo 3485">
                <a:extLst>
                  <a:ext uri="{FF2B5EF4-FFF2-40B4-BE49-F238E27FC236}">
                    <a16:creationId xmlns:a16="http://schemas.microsoft.com/office/drawing/2014/main" id="{AB368453-8547-1097-EFEC-FD711D2746D1}"/>
                  </a:ext>
                </a:extLst>
              </p:cNvPr>
              <p:cNvSpPr/>
              <p:nvPr/>
            </p:nvSpPr>
            <p:spPr>
              <a:xfrm>
                <a:off x="251128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grpSp>
          <p:nvGrpSpPr>
            <p:cNvPr id="3458" name="Gruppo 3457">
              <a:extLst>
                <a:ext uri="{FF2B5EF4-FFF2-40B4-BE49-F238E27FC236}">
                  <a16:creationId xmlns:a16="http://schemas.microsoft.com/office/drawing/2014/main" id="{E36EDD1B-2AA8-8686-CF9F-44FB9F6D350E}"/>
                </a:ext>
              </a:extLst>
            </p:cNvPr>
            <p:cNvGrpSpPr/>
            <p:nvPr/>
          </p:nvGrpSpPr>
          <p:grpSpPr>
            <a:xfrm>
              <a:off x="1081385" y="3208739"/>
              <a:ext cx="1609511" cy="181473"/>
              <a:chOff x="1084881" y="1966812"/>
              <a:chExt cx="1609511" cy="181473"/>
            </a:xfrm>
            <a:grpFill/>
          </p:grpSpPr>
          <p:sp>
            <p:nvSpPr>
              <p:cNvPr id="3469" name="Rettangolo 3468">
                <a:extLst>
                  <a:ext uri="{FF2B5EF4-FFF2-40B4-BE49-F238E27FC236}">
                    <a16:creationId xmlns:a16="http://schemas.microsoft.com/office/drawing/2014/main" id="{9F46DA62-A6E2-0DA4-EE63-F36DAD7B6131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70" name="Rettangolo 3469">
                <a:extLst>
                  <a:ext uri="{FF2B5EF4-FFF2-40B4-BE49-F238E27FC236}">
                    <a16:creationId xmlns:a16="http://schemas.microsoft.com/office/drawing/2014/main" id="{ED5605F7-A118-20BE-C3A3-BF2B16753A17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71" name="Rettangolo 3470">
                <a:extLst>
                  <a:ext uri="{FF2B5EF4-FFF2-40B4-BE49-F238E27FC236}">
                    <a16:creationId xmlns:a16="http://schemas.microsoft.com/office/drawing/2014/main" id="{A1C8C00B-13BE-7614-B43D-F33FB43B372E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72" name="Rettangolo 3471">
                <a:extLst>
                  <a:ext uri="{FF2B5EF4-FFF2-40B4-BE49-F238E27FC236}">
                    <a16:creationId xmlns:a16="http://schemas.microsoft.com/office/drawing/2014/main" id="{8055B2B0-11D6-6AA0-9368-201C7130D8B9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73" name="Rettangolo 3472">
                <a:extLst>
                  <a:ext uri="{FF2B5EF4-FFF2-40B4-BE49-F238E27FC236}">
                    <a16:creationId xmlns:a16="http://schemas.microsoft.com/office/drawing/2014/main" id="{3E0CFB00-E2FD-ACF5-7DF5-99790FAF61C0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74" name="Rettangolo 3473">
                <a:extLst>
                  <a:ext uri="{FF2B5EF4-FFF2-40B4-BE49-F238E27FC236}">
                    <a16:creationId xmlns:a16="http://schemas.microsoft.com/office/drawing/2014/main" id="{744685DC-7C0A-04B2-B9CB-DEC46E5BE21F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75" name="Rettangolo 3474">
                <a:extLst>
                  <a:ext uri="{FF2B5EF4-FFF2-40B4-BE49-F238E27FC236}">
                    <a16:creationId xmlns:a16="http://schemas.microsoft.com/office/drawing/2014/main" id="{CA1DED49-6BD6-A215-9D15-DC558B05E31A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76" name="Rettangolo 3475">
                <a:extLst>
                  <a:ext uri="{FF2B5EF4-FFF2-40B4-BE49-F238E27FC236}">
                    <a16:creationId xmlns:a16="http://schemas.microsoft.com/office/drawing/2014/main" id="{B81004D2-8EC3-2BDD-520E-873226F4AEE8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77" name="Rettangolo 3476">
                <a:extLst>
                  <a:ext uri="{FF2B5EF4-FFF2-40B4-BE49-F238E27FC236}">
                    <a16:creationId xmlns:a16="http://schemas.microsoft.com/office/drawing/2014/main" id="{54186BFF-E96F-28ED-EC9E-9F57857D515F}"/>
                  </a:ext>
                </a:extLst>
              </p:cNvPr>
              <p:cNvSpPr/>
              <p:nvPr/>
            </p:nvSpPr>
            <p:spPr>
              <a:xfrm>
                <a:off x="2514392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grpSp>
          <p:nvGrpSpPr>
            <p:cNvPr id="3459" name="Gruppo 3458">
              <a:extLst>
                <a:ext uri="{FF2B5EF4-FFF2-40B4-BE49-F238E27FC236}">
                  <a16:creationId xmlns:a16="http://schemas.microsoft.com/office/drawing/2014/main" id="{3E2C270C-1B97-C4D6-4B5A-463F3DF34AD6}"/>
                </a:ext>
              </a:extLst>
            </p:cNvPr>
            <p:cNvGrpSpPr/>
            <p:nvPr/>
          </p:nvGrpSpPr>
          <p:grpSpPr>
            <a:xfrm>
              <a:off x="1084881" y="3038202"/>
              <a:ext cx="1609511" cy="181473"/>
              <a:chOff x="1084881" y="1966812"/>
              <a:chExt cx="1609511" cy="181473"/>
            </a:xfrm>
            <a:grpFill/>
          </p:grpSpPr>
          <p:sp>
            <p:nvSpPr>
              <p:cNvPr id="3460" name="Rettangolo 3459">
                <a:extLst>
                  <a:ext uri="{FF2B5EF4-FFF2-40B4-BE49-F238E27FC236}">
                    <a16:creationId xmlns:a16="http://schemas.microsoft.com/office/drawing/2014/main" id="{83D4389B-66BD-3952-3649-789713FCDAF6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61" name="Rettangolo 3460">
                <a:extLst>
                  <a:ext uri="{FF2B5EF4-FFF2-40B4-BE49-F238E27FC236}">
                    <a16:creationId xmlns:a16="http://schemas.microsoft.com/office/drawing/2014/main" id="{1055FE91-B08B-2EA3-1D89-0B6D82B1C7CD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62" name="Rettangolo 3461">
                <a:extLst>
                  <a:ext uri="{FF2B5EF4-FFF2-40B4-BE49-F238E27FC236}">
                    <a16:creationId xmlns:a16="http://schemas.microsoft.com/office/drawing/2014/main" id="{15E941AE-4BED-6631-A7CB-FA832DACD44F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63" name="Rettangolo 3462">
                <a:extLst>
                  <a:ext uri="{FF2B5EF4-FFF2-40B4-BE49-F238E27FC236}">
                    <a16:creationId xmlns:a16="http://schemas.microsoft.com/office/drawing/2014/main" id="{D3478967-BEB6-D29F-DB45-8DD09720DE92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64" name="Rettangolo 3463">
                <a:extLst>
                  <a:ext uri="{FF2B5EF4-FFF2-40B4-BE49-F238E27FC236}">
                    <a16:creationId xmlns:a16="http://schemas.microsoft.com/office/drawing/2014/main" id="{47E9CBB1-3F15-7AE4-EEBE-85F8DE526C9F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65" name="Rettangolo 3464">
                <a:extLst>
                  <a:ext uri="{FF2B5EF4-FFF2-40B4-BE49-F238E27FC236}">
                    <a16:creationId xmlns:a16="http://schemas.microsoft.com/office/drawing/2014/main" id="{AF1D2E65-9FAB-FE16-2F1E-5E71001A7353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66" name="Rettangolo 3465">
                <a:extLst>
                  <a:ext uri="{FF2B5EF4-FFF2-40B4-BE49-F238E27FC236}">
                    <a16:creationId xmlns:a16="http://schemas.microsoft.com/office/drawing/2014/main" id="{DF7A97FC-F940-CCF2-D2F2-DFEB3C268E3B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67" name="Rettangolo 3466">
                <a:extLst>
                  <a:ext uri="{FF2B5EF4-FFF2-40B4-BE49-F238E27FC236}">
                    <a16:creationId xmlns:a16="http://schemas.microsoft.com/office/drawing/2014/main" id="{7C6CAB7B-E5D6-B08E-3F58-52CF620D0C22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68" name="Rettangolo 3467">
                <a:extLst>
                  <a:ext uri="{FF2B5EF4-FFF2-40B4-BE49-F238E27FC236}">
                    <a16:creationId xmlns:a16="http://schemas.microsoft.com/office/drawing/2014/main" id="{B5CDB58C-F965-0206-3A8B-6AFC9A7AA2E9}"/>
                  </a:ext>
                </a:extLst>
              </p:cNvPr>
              <p:cNvSpPr/>
              <p:nvPr/>
            </p:nvSpPr>
            <p:spPr>
              <a:xfrm>
                <a:off x="2514392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</p:grpSp>
      <p:grpSp>
        <p:nvGrpSpPr>
          <p:cNvPr id="3532" name="Gruppo 3531">
            <a:extLst>
              <a:ext uri="{FF2B5EF4-FFF2-40B4-BE49-F238E27FC236}">
                <a16:creationId xmlns:a16="http://schemas.microsoft.com/office/drawing/2014/main" id="{0BBC75A5-8037-BB34-B25E-3BF326E521A1}"/>
              </a:ext>
            </a:extLst>
          </p:cNvPr>
          <p:cNvGrpSpPr/>
          <p:nvPr/>
        </p:nvGrpSpPr>
        <p:grpSpPr>
          <a:xfrm>
            <a:off x="1367859" y="1924852"/>
            <a:ext cx="1565439" cy="1533456"/>
            <a:chOff x="1081385" y="1966812"/>
            <a:chExt cx="1619328" cy="1423400"/>
          </a:xfrm>
          <a:solidFill>
            <a:srgbClr val="002060">
              <a:alpha val="50000"/>
            </a:srgbClr>
          </a:solidFill>
        </p:grpSpPr>
        <p:grpSp>
          <p:nvGrpSpPr>
            <p:cNvPr id="3533" name="Gruppo 3532">
              <a:extLst>
                <a:ext uri="{FF2B5EF4-FFF2-40B4-BE49-F238E27FC236}">
                  <a16:creationId xmlns:a16="http://schemas.microsoft.com/office/drawing/2014/main" id="{E04F8721-5A5B-D097-C6BE-65207D5EE03C}"/>
                </a:ext>
              </a:extLst>
            </p:cNvPr>
            <p:cNvGrpSpPr/>
            <p:nvPr/>
          </p:nvGrpSpPr>
          <p:grpSpPr>
            <a:xfrm>
              <a:off x="1084881" y="1966812"/>
              <a:ext cx="1615832" cy="181473"/>
              <a:chOff x="1084881" y="1966812"/>
              <a:chExt cx="1615832" cy="181473"/>
            </a:xfrm>
            <a:grpFill/>
          </p:grpSpPr>
          <p:sp>
            <p:nvSpPr>
              <p:cNvPr id="3604" name="Rettangolo 3603">
                <a:extLst>
                  <a:ext uri="{FF2B5EF4-FFF2-40B4-BE49-F238E27FC236}">
                    <a16:creationId xmlns:a16="http://schemas.microsoft.com/office/drawing/2014/main" id="{20DBC115-B4DB-9009-8C97-11C665A8B256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05" name="Rettangolo 3604">
                <a:extLst>
                  <a:ext uri="{FF2B5EF4-FFF2-40B4-BE49-F238E27FC236}">
                    <a16:creationId xmlns:a16="http://schemas.microsoft.com/office/drawing/2014/main" id="{B6DC5475-6D0E-405E-3FDF-CD67C71C8EA7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06" name="Rettangolo 3605">
                <a:extLst>
                  <a:ext uri="{FF2B5EF4-FFF2-40B4-BE49-F238E27FC236}">
                    <a16:creationId xmlns:a16="http://schemas.microsoft.com/office/drawing/2014/main" id="{FDFD498F-AD18-A6A8-0B6E-F6645A9F7E8F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07" name="Rettangolo 3606">
                <a:extLst>
                  <a:ext uri="{FF2B5EF4-FFF2-40B4-BE49-F238E27FC236}">
                    <a16:creationId xmlns:a16="http://schemas.microsoft.com/office/drawing/2014/main" id="{04AFF06C-C7CC-DD3C-7C76-EAB2C24020CD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08" name="Rettangolo 3607">
                <a:extLst>
                  <a:ext uri="{FF2B5EF4-FFF2-40B4-BE49-F238E27FC236}">
                    <a16:creationId xmlns:a16="http://schemas.microsoft.com/office/drawing/2014/main" id="{103B2B6C-3487-F223-3530-B13C80565782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09" name="Rettangolo 3608">
                <a:extLst>
                  <a:ext uri="{FF2B5EF4-FFF2-40B4-BE49-F238E27FC236}">
                    <a16:creationId xmlns:a16="http://schemas.microsoft.com/office/drawing/2014/main" id="{EE87C100-55C1-3C00-9902-11ACB3AD0F3F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10" name="Rettangolo 3609">
                <a:extLst>
                  <a:ext uri="{FF2B5EF4-FFF2-40B4-BE49-F238E27FC236}">
                    <a16:creationId xmlns:a16="http://schemas.microsoft.com/office/drawing/2014/main" id="{74F89E50-8849-E0CB-351F-EE8B250EA3EC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11" name="Rettangolo 3610">
                <a:extLst>
                  <a:ext uri="{FF2B5EF4-FFF2-40B4-BE49-F238E27FC236}">
                    <a16:creationId xmlns:a16="http://schemas.microsoft.com/office/drawing/2014/main" id="{C7925C71-A262-9E65-B260-606644C5833E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12" name="Rettangolo 3611">
                <a:extLst>
                  <a:ext uri="{FF2B5EF4-FFF2-40B4-BE49-F238E27FC236}">
                    <a16:creationId xmlns:a16="http://schemas.microsoft.com/office/drawing/2014/main" id="{098B171C-6A5B-70DA-BEF3-15580E692CAD}"/>
                  </a:ext>
                </a:extLst>
              </p:cNvPr>
              <p:cNvSpPr/>
              <p:nvPr/>
            </p:nvSpPr>
            <p:spPr>
              <a:xfrm>
                <a:off x="2520713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534" name="Gruppo 3533">
              <a:extLst>
                <a:ext uri="{FF2B5EF4-FFF2-40B4-BE49-F238E27FC236}">
                  <a16:creationId xmlns:a16="http://schemas.microsoft.com/office/drawing/2014/main" id="{736FBD7D-13FB-E255-C41D-83D06E014D14}"/>
                </a:ext>
              </a:extLst>
            </p:cNvPr>
            <p:cNvGrpSpPr/>
            <p:nvPr/>
          </p:nvGrpSpPr>
          <p:grpSpPr>
            <a:xfrm>
              <a:off x="1087484" y="2146748"/>
              <a:ext cx="1606405" cy="181473"/>
              <a:chOff x="1084881" y="1966812"/>
              <a:chExt cx="1606405" cy="181473"/>
            </a:xfrm>
            <a:grpFill/>
          </p:grpSpPr>
          <p:sp>
            <p:nvSpPr>
              <p:cNvPr id="3595" name="Rettangolo 3594">
                <a:extLst>
                  <a:ext uri="{FF2B5EF4-FFF2-40B4-BE49-F238E27FC236}">
                    <a16:creationId xmlns:a16="http://schemas.microsoft.com/office/drawing/2014/main" id="{A1F475F3-70B7-E2C1-F1C2-0F079D62FD65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96" name="Rettangolo 3595">
                <a:extLst>
                  <a:ext uri="{FF2B5EF4-FFF2-40B4-BE49-F238E27FC236}">
                    <a16:creationId xmlns:a16="http://schemas.microsoft.com/office/drawing/2014/main" id="{1F5A40AD-EAC6-71D6-8D43-49DBE10E4C51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97" name="Rettangolo 3596">
                <a:extLst>
                  <a:ext uri="{FF2B5EF4-FFF2-40B4-BE49-F238E27FC236}">
                    <a16:creationId xmlns:a16="http://schemas.microsoft.com/office/drawing/2014/main" id="{335FD5C8-2589-40D3-6351-337D34C22D36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3598" name="Rettangolo 3597">
                <a:extLst>
                  <a:ext uri="{FF2B5EF4-FFF2-40B4-BE49-F238E27FC236}">
                    <a16:creationId xmlns:a16="http://schemas.microsoft.com/office/drawing/2014/main" id="{E478C539-E8B5-650A-5BB4-C5AE18F8AB3E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99" name="Rettangolo 3598">
                <a:extLst>
                  <a:ext uri="{FF2B5EF4-FFF2-40B4-BE49-F238E27FC236}">
                    <a16:creationId xmlns:a16="http://schemas.microsoft.com/office/drawing/2014/main" id="{0ED2423C-418B-DF14-45E0-2D456058FB97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00" name="Rettangolo 3599">
                <a:extLst>
                  <a:ext uri="{FF2B5EF4-FFF2-40B4-BE49-F238E27FC236}">
                    <a16:creationId xmlns:a16="http://schemas.microsoft.com/office/drawing/2014/main" id="{80583B41-899C-64B4-D789-A3FB036755A7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01" name="Rettangolo 3600">
                <a:extLst>
                  <a:ext uri="{FF2B5EF4-FFF2-40B4-BE49-F238E27FC236}">
                    <a16:creationId xmlns:a16="http://schemas.microsoft.com/office/drawing/2014/main" id="{B2AFD41B-BA4B-3253-0DA8-A47B99DBF907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02" name="Rettangolo 3601">
                <a:extLst>
                  <a:ext uri="{FF2B5EF4-FFF2-40B4-BE49-F238E27FC236}">
                    <a16:creationId xmlns:a16="http://schemas.microsoft.com/office/drawing/2014/main" id="{C4BF635D-1FBB-2DA6-9EEE-0F83F255A90F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03" name="Rettangolo 3602">
                <a:extLst>
                  <a:ext uri="{FF2B5EF4-FFF2-40B4-BE49-F238E27FC236}">
                    <a16:creationId xmlns:a16="http://schemas.microsoft.com/office/drawing/2014/main" id="{313435A9-176E-A25F-7E60-8C571E60C36E}"/>
                  </a:ext>
                </a:extLst>
              </p:cNvPr>
              <p:cNvSpPr/>
              <p:nvPr/>
            </p:nvSpPr>
            <p:spPr>
              <a:xfrm>
                <a:off x="251128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535" name="Gruppo 3534">
              <a:extLst>
                <a:ext uri="{FF2B5EF4-FFF2-40B4-BE49-F238E27FC236}">
                  <a16:creationId xmlns:a16="http://schemas.microsoft.com/office/drawing/2014/main" id="{5700C604-C3C4-6853-A5B5-C2640629ECAF}"/>
                </a:ext>
              </a:extLst>
            </p:cNvPr>
            <p:cNvGrpSpPr/>
            <p:nvPr/>
          </p:nvGrpSpPr>
          <p:grpSpPr>
            <a:xfrm>
              <a:off x="1086240" y="2320367"/>
              <a:ext cx="1606405" cy="181473"/>
              <a:chOff x="1084881" y="1966812"/>
              <a:chExt cx="1606405" cy="181473"/>
            </a:xfrm>
            <a:grpFill/>
          </p:grpSpPr>
          <p:sp>
            <p:nvSpPr>
              <p:cNvPr id="3586" name="Rettangolo 3585">
                <a:extLst>
                  <a:ext uri="{FF2B5EF4-FFF2-40B4-BE49-F238E27FC236}">
                    <a16:creationId xmlns:a16="http://schemas.microsoft.com/office/drawing/2014/main" id="{5A5944FA-EA80-DFE4-4CA0-49F3C3364527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87" name="Rettangolo 3586">
                <a:extLst>
                  <a:ext uri="{FF2B5EF4-FFF2-40B4-BE49-F238E27FC236}">
                    <a16:creationId xmlns:a16="http://schemas.microsoft.com/office/drawing/2014/main" id="{767FEE1A-A31B-7F2B-1A5C-5872166AD40B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88" name="Rettangolo 3587">
                <a:extLst>
                  <a:ext uri="{FF2B5EF4-FFF2-40B4-BE49-F238E27FC236}">
                    <a16:creationId xmlns:a16="http://schemas.microsoft.com/office/drawing/2014/main" id="{D1BEA879-8051-1F3C-B2F8-5D6A55995AD8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89" name="Rettangolo 3588">
                <a:extLst>
                  <a:ext uri="{FF2B5EF4-FFF2-40B4-BE49-F238E27FC236}">
                    <a16:creationId xmlns:a16="http://schemas.microsoft.com/office/drawing/2014/main" id="{0076383E-B0DC-5774-B7E3-53AF8D375213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90" name="Rettangolo 3589">
                <a:extLst>
                  <a:ext uri="{FF2B5EF4-FFF2-40B4-BE49-F238E27FC236}">
                    <a16:creationId xmlns:a16="http://schemas.microsoft.com/office/drawing/2014/main" id="{FBDFFE5C-3A45-1112-ABC6-AA58684EC77F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91" name="Rettangolo 3590">
                <a:extLst>
                  <a:ext uri="{FF2B5EF4-FFF2-40B4-BE49-F238E27FC236}">
                    <a16:creationId xmlns:a16="http://schemas.microsoft.com/office/drawing/2014/main" id="{6B522921-0D45-F3D7-D9F3-650FE2970EB6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92" name="Rettangolo 3591">
                <a:extLst>
                  <a:ext uri="{FF2B5EF4-FFF2-40B4-BE49-F238E27FC236}">
                    <a16:creationId xmlns:a16="http://schemas.microsoft.com/office/drawing/2014/main" id="{8E773C94-7CEE-E935-9709-CDB68F0025A7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93" name="Rettangolo 3592">
                <a:extLst>
                  <a:ext uri="{FF2B5EF4-FFF2-40B4-BE49-F238E27FC236}">
                    <a16:creationId xmlns:a16="http://schemas.microsoft.com/office/drawing/2014/main" id="{DDC4C67F-06C2-7A94-2E34-3DE63A8FB0E1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94" name="Rettangolo 3593">
                <a:extLst>
                  <a:ext uri="{FF2B5EF4-FFF2-40B4-BE49-F238E27FC236}">
                    <a16:creationId xmlns:a16="http://schemas.microsoft.com/office/drawing/2014/main" id="{85EC5E0D-5594-9AE3-3D3F-054B4DC9D953}"/>
                  </a:ext>
                </a:extLst>
              </p:cNvPr>
              <p:cNvSpPr/>
              <p:nvPr/>
            </p:nvSpPr>
            <p:spPr>
              <a:xfrm>
                <a:off x="251128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536" name="Gruppo 3535">
              <a:extLst>
                <a:ext uri="{FF2B5EF4-FFF2-40B4-BE49-F238E27FC236}">
                  <a16:creationId xmlns:a16="http://schemas.microsoft.com/office/drawing/2014/main" id="{35EB7C66-BB78-7C00-4AF3-9BAEBB7658FE}"/>
                </a:ext>
              </a:extLst>
            </p:cNvPr>
            <p:cNvGrpSpPr/>
            <p:nvPr/>
          </p:nvGrpSpPr>
          <p:grpSpPr>
            <a:xfrm>
              <a:off x="1081385" y="2490976"/>
              <a:ext cx="1615832" cy="181473"/>
              <a:chOff x="1084881" y="1966812"/>
              <a:chExt cx="1615832" cy="181473"/>
            </a:xfrm>
            <a:grpFill/>
          </p:grpSpPr>
          <p:sp>
            <p:nvSpPr>
              <p:cNvPr id="3577" name="Rettangolo 3576">
                <a:extLst>
                  <a:ext uri="{FF2B5EF4-FFF2-40B4-BE49-F238E27FC236}">
                    <a16:creationId xmlns:a16="http://schemas.microsoft.com/office/drawing/2014/main" id="{3D95C650-278A-1A3D-B3F6-1382C3FC1ABF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78" name="Rettangolo 3577">
                <a:extLst>
                  <a:ext uri="{FF2B5EF4-FFF2-40B4-BE49-F238E27FC236}">
                    <a16:creationId xmlns:a16="http://schemas.microsoft.com/office/drawing/2014/main" id="{9D4F6466-5D5C-AB17-F8E9-D98078583D32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3579" name="Rettangolo 3578">
                <a:extLst>
                  <a:ext uri="{FF2B5EF4-FFF2-40B4-BE49-F238E27FC236}">
                    <a16:creationId xmlns:a16="http://schemas.microsoft.com/office/drawing/2014/main" id="{26D84BB7-C11C-D3BE-F5DF-7AC124C99DBE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80" name="Rettangolo 3579">
                <a:extLst>
                  <a:ext uri="{FF2B5EF4-FFF2-40B4-BE49-F238E27FC236}">
                    <a16:creationId xmlns:a16="http://schemas.microsoft.com/office/drawing/2014/main" id="{858DD557-5573-6A0C-D5B2-08371829544D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81" name="Rettangolo 3580">
                <a:extLst>
                  <a:ext uri="{FF2B5EF4-FFF2-40B4-BE49-F238E27FC236}">
                    <a16:creationId xmlns:a16="http://schemas.microsoft.com/office/drawing/2014/main" id="{D07F0DBC-08AC-5F93-6995-4E0C485B50FA}"/>
                  </a:ext>
                </a:extLst>
              </p:cNvPr>
              <p:cNvSpPr/>
              <p:nvPr/>
            </p:nvSpPr>
            <p:spPr>
              <a:xfrm>
                <a:off x="180652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82" name="Rettangolo 3581">
                <a:extLst>
                  <a:ext uri="{FF2B5EF4-FFF2-40B4-BE49-F238E27FC236}">
                    <a16:creationId xmlns:a16="http://schemas.microsoft.com/office/drawing/2014/main" id="{C1BB2EDF-FFE0-658B-6DC5-3E7D00DA0EF9}"/>
                  </a:ext>
                </a:extLst>
              </p:cNvPr>
              <p:cNvSpPr/>
              <p:nvPr/>
            </p:nvSpPr>
            <p:spPr>
              <a:xfrm>
                <a:off x="216652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83" name="Rettangolo 3582">
                <a:extLst>
                  <a:ext uri="{FF2B5EF4-FFF2-40B4-BE49-F238E27FC236}">
                    <a16:creationId xmlns:a16="http://schemas.microsoft.com/office/drawing/2014/main" id="{80546CC6-A8B6-B7E8-1F49-BB729FCEF2C8}"/>
                  </a:ext>
                </a:extLst>
              </p:cNvPr>
              <p:cNvSpPr/>
              <p:nvPr/>
            </p:nvSpPr>
            <p:spPr>
              <a:xfrm>
                <a:off x="2342685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84" name="Rettangolo 3583">
                <a:extLst>
                  <a:ext uri="{FF2B5EF4-FFF2-40B4-BE49-F238E27FC236}">
                    <a16:creationId xmlns:a16="http://schemas.microsoft.com/office/drawing/2014/main" id="{2716C978-B362-3A30-6371-876AE67BA1ED}"/>
                  </a:ext>
                </a:extLst>
              </p:cNvPr>
              <p:cNvSpPr/>
              <p:nvPr/>
            </p:nvSpPr>
            <p:spPr>
              <a:xfrm>
                <a:off x="2520713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85" name="Rettangolo 3584">
                <a:extLst>
                  <a:ext uri="{FF2B5EF4-FFF2-40B4-BE49-F238E27FC236}">
                    <a16:creationId xmlns:a16="http://schemas.microsoft.com/office/drawing/2014/main" id="{3C8DED0A-5D4E-A0BB-4C53-0F151C41F42C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grpSp>
          <p:nvGrpSpPr>
            <p:cNvPr id="3537" name="Gruppo 3536">
              <a:extLst>
                <a:ext uri="{FF2B5EF4-FFF2-40B4-BE49-F238E27FC236}">
                  <a16:creationId xmlns:a16="http://schemas.microsoft.com/office/drawing/2014/main" id="{F1D5DA20-8617-AF39-4558-403EE84FB2C2}"/>
                </a:ext>
              </a:extLst>
            </p:cNvPr>
            <p:cNvGrpSpPr/>
            <p:nvPr/>
          </p:nvGrpSpPr>
          <p:grpSpPr>
            <a:xfrm>
              <a:off x="1081385" y="2662297"/>
              <a:ext cx="1615832" cy="190116"/>
              <a:chOff x="1084881" y="1958169"/>
              <a:chExt cx="1615832" cy="190116"/>
            </a:xfrm>
            <a:grpFill/>
          </p:grpSpPr>
          <p:sp>
            <p:nvSpPr>
              <p:cNvPr id="3568" name="Rettangolo 3567">
                <a:extLst>
                  <a:ext uri="{FF2B5EF4-FFF2-40B4-BE49-F238E27FC236}">
                    <a16:creationId xmlns:a16="http://schemas.microsoft.com/office/drawing/2014/main" id="{AFF19C53-5111-01B3-DD1E-4607D4C50FEE}"/>
                  </a:ext>
                </a:extLst>
              </p:cNvPr>
              <p:cNvSpPr/>
              <p:nvPr/>
            </p:nvSpPr>
            <p:spPr>
              <a:xfrm>
                <a:off x="1084881" y="1958858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69" name="Rettangolo 3568">
                <a:extLst>
                  <a:ext uri="{FF2B5EF4-FFF2-40B4-BE49-F238E27FC236}">
                    <a16:creationId xmlns:a16="http://schemas.microsoft.com/office/drawing/2014/main" id="{0EF4E525-DDBA-D03A-5C2A-4831175EDB17}"/>
                  </a:ext>
                </a:extLst>
              </p:cNvPr>
              <p:cNvSpPr/>
              <p:nvPr/>
            </p:nvSpPr>
            <p:spPr>
              <a:xfrm>
                <a:off x="1264881" y="1958858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3570" name="Rettangolo 3569">
                <a:extLst>
                  <a:ext uri="{FF2B5EF4-FFF2-40B4-BE49-F238E27FC236}">
                    <a16:creationId xmlns:a16="http://schemas.microsoft.com/office/drawing/2014/main" id="{02276D0E-CC18-7E28-2BE3-184E1F08026C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71" name="Rettangolo 3570">
                <a:extLst>
                  <a:ext uri="{FF2B5EF4-FFF2-40B4-BE49-F238E27FC236}">
                    <a16:creationId xmlns:a16="http://schemas.microsoft.com/office/drawing/2014/main" id="{41F43477-7934-88E6-0B33-171AB9D4926F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72" name="Rettangolo 3571">
                <a:extLst>
                  <a:ext uri="{FF2B5EF4-FFF2-40B4-BE49-F238E27FC236}">
                    <a16:creationId xmlns:a16="http://schemas.microsoft.com/office/drawing/2014/main" id="{95527420-2C20-034C-2124-53CA9BE9416E}"/>
                  </a:ext>
                </a:extLst>
              </p:cNvPr>
              <p:cNvSpPr/>
              <p:nvPr/>
            </p:nvSpPr>
            <p:spPr>
              <a:xfrm>
                <a:off x="180652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3573" name="Rettangolo 3572">
                <a:extLst>
                  <a:ext uri="{FF2B5EF4-FFF2-40B4-BE49-F238E27FC236}">
                    <a16:creationId xmlns:a16="http://schemas.microsoft.com/office/drawing/2014/main" id="{F5257AE8-11D7-FDE3-14A5-3A783EB65DB2}"/>
                  </a:ext>
                </a:extLst>
              </p:cNvPr>
              <p:cNvSpPr/>
              <p:nvPr/>
            </p:nvSpPr>
            <p:spPr>
              <a:xfrm>
                <a:off x="1978744" y="1958169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3574" name="Rettangolo 3573">
                <a:extLst>
                  <a:ext uri="{FF2B5EF4-FFF2-40B4-BE49-F238E27FC236}">
                    <a16:creationId xmlns:a16="http://schemas.microsoft.com/office/drawing/2014/main" id="{F1474210-7F4D-3471-C38D-4101EA716C07}"/>
                  </a:ext>
                </a:extLst>
              </p:cNvPr>
              <p:cNvSpPr/>
              <p:nvPr/>
            </p:nvSpPr>
            <p:spPr>
              <a:xfrm>
                <a:off x="216652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75" name="Rettangolo 3574">
                <a:extLst>
                  <a:ext uri="{FF2B5EF4-FFF2-40B4-BE49-F238E27FC236}">
                    <a16:creationId xmlns:a16="http://schemas.microsoft.com/office/drawing/2014/main" id="{B7B51C2B-7D20-244F-50A7-154089039F4F}"/>
                  </a:ext>
                </a:extLst>
              </p:cNvPr>
              <p:cNvSpPr/>
              <p:nvPr/>
            </p:nvSpPr>
            <p:spPr>
              <a:xfrm>
                <a:off x="2342685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76" name="Rettangolo 3575">
                <a:extLst>
                  <a:ext uri="{FF2B5EF4-FFF2-40B4-BE49-F238E27FC236}">
                    <a16:creationId xmlns:a16="http://schemas.microsoft.com/office/drawing/2014/main" id="{C34E6AA7-369D-C05B-7A72-4098E6D0B069}"/>
                  </a:ext>
                </a:extLst>
              </p:cNvPr>
              <p:cNvSpPr/>
              <p:nvPr/>
            </p:nvSpPr>
            <p:spPr>
              <a:xfrm>
                <a:off x="2520713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538" name="Gruppo 3537">
              <a:extLst>
                <a:ext uri="{FF2B5EF4-FFF2-40B4-BE49-F238E27FC236}">
                  <a16:creationId xmlns:a16="http://schemas.microsoft.com/office/drawing/2014/main" id="{AC598E85-93A6-00CE-604A-B384BC272FBB}"/>
                </a:ext>
              </a:extLst>
            </p:cNvPr>
            <p:cNvGrpSpPr/>
            <p:nvPr/>
          </p:nvGrpSpPr>
          <p:grpSpPr>
            <a:xfrm>
              <a:off x="1086240" y="2850594"/>
              <a:ext cx="1606405" cy="181473"/>
              <a:chOff x="1084881" y="1966812"/>
              <a:chExt cx="1606405" cy="181473"/>
            </a:xfrm>
            <a:grpFill/>
          </p:grpSpPr>
          <p:sp>
            <p:nvSpPr>
              <p:cNvPr id="3559" name="Rettangolo 3558">
                <a:extLst>
                  <a:ext uri="{FF2B5EF4-FFF2-40B4-BE49-F238E27FC236}">
                    <a16:creationId xmlns:a16="http://schemas.microsoft.com/office/drawing/2014/main" id="{24A1EAEF-631E-A11D-24E8-C6A73993AEEB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60" name="Rettangolo 3559">
                <a:extLst>
                  <a:ext uri="{FF2B5EF4-FFF2-40B4-BE49-F238E27FC236}">
                    <a16:creationId xmlns:a16="http://schemas.microsoft.com/office/drawing/2014/main" id="{6BCDC4E7-8326-0848-9A94-445C32EC5C0F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61" name="Rettangolo 3560">
                <a:extLst>
                  <a:ext uri="{FF2B5EF4-FFF2-40B4-BE49-F238E27FC236}">
                    <a16:creationId xmlns:a16="http://schemas.microsoft.com/office/drawing/2014/main" id="{C0DF0CA4-ED68-D4BA-9349-53992E729B2D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62" name="Rettangolo 3561">
                <a:extLst>
                  <a:ext uri="{FF2B5EF4-FFF2-40B4-BE49-F238E27FC236}">
                    <a16:creationId xmlns:a16="http://schemas.microsoft.com/office/drawing/2014/main" id="{37AD6E5D-DC31-8D48-2B31-7F32F8D52FB3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63" name="Rettangolo 3562">
                <a:extLst>
                  <a:ext uri="{FF2B5EF4-FFF2-40B4-BE49-F238E27FC236}">
                    <a16:creationId xmlns:a16="http://schemas.microsoft.com/office/drawing/2014/main" id="{E543DEA5-4E62-A125-4729-7FA54A46EE91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64" name="Rettangolo 3563">
                <a:extLst>
                  <a:ext uri="{FF2B5EF4-FFF2-40B4-BE49-F238E27FC236}">
                    <a16:creationId xmlns:a16="http://schemas.microsoft.com/office/drawing/2014/main" id="{9B0A37DC-3AB7-F41B-B76E-22855A234B29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65" name="Rettangolo 3564">
                <a:extLst>
                  <a:ext uri="{FF2B5EF4-FFF2-40B4-BE49-F238E27FC236}">
                    <a16:creationId xmlns:a16="http://schemas.microsoft.com/office/drawing/2014/main" id="{169E531F-9595-DFBB-7E17-15C5D2D27010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66" name="Rettangolo 3565">
                <a:extLst>
                  <a:ext uri="{FF2B5EF4-FFF2-40B4-BE49-F238E27FC236}">
                    <a16:creationId xmlns:a16="http://schemas.microsoft.com/office/drawing/2014/main" id="{7BE595BC-EC8F-0002-5A39-ADFF88B77FD9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67" name="Rettangolo 3566">
                <a:extLst>
                  <a:ext uri="{FF2B5EF4-FFF2-40B4-BE49-F238E27FC236}">
                    <a16:creationId xmlns:a16="http://schemas.microsoft.com/office/drawing/2014/main" id="{0AACC207-05F9-4EAC-F2A3-6E26A93DA8B7}"/>
                  </a:ext>
                </a:extLst>
              </p:cNvPr>
              <p:cNvSpPr/>
              <p:nvPr/>
            </p:nvSpPr>
            <p:spPr>
              <a:xfrm>
                <a:off x="251128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grpSp>
          <p:nvGrpSpPr>
            <p:cNvPr id="3539" name="Gruppo 3538">
              <a:extLst>
                <a:ext uri="{FF2B5EF4-FFF2-40B4-BE49-F238E27FC236}">
                  <a16:creationId xmlns:a16="http://schemas.microsoft.com/office/drawing/2014/main" id="{91E4BCB6-6362-311E-0958-BD57167C11F8}"/>
                </a:ext>
              </a:extLst>
            </p:cNvPr>
            <p:cNvGrpSpPr/>
            <p:nvPr/>
          </p:nvGrpSpPr>
          <p:grpSpPr>
            <a:xfrm>
              <a:off x="1081385" y="3208739"/>
              <a:ext cx="1615832" cy="181473"/>
              <a:chOff x="1084881" y="1966812"/>
              <a:chExt cx="1615832" cy="181473"/>
            </a:xfrm>
            <a:grpFill/>
          </p:grpSpPr>
          <p:sp>
            <p:nvSpPr>
              <p:cNvPr id="3550" name="Rettangolo 3549">
                <a:extLst>
                  <a:ext uri="{FF2B5EF4-FFF2-40B4-BE49-F238E27FC236}">
                    <a16:creationId xmlns:a16="http://schemas.microsoft.com/office/drawing/2014/main" id="{23551589-DCFB-63BD-379A-96D932050342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51" name="Rettangolo 3550">
                <a:extLst>
                  <a:ext uri="{FF2B5EF4-FFF2-40B4-BE49-F238E27FC236}">
                    <a16:creationId xmlns:a16="http://schemas.microsoft.com/office/drawing/2014/main" id="{116021E4-771E-B6B3-6ACB-D26FDCCFE6BB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52" name="Rettangolo 3551">
                <a:extLst>
                  <a:ext uri="{FF2B5EF4-FFF2-40B4-BE49-F238E27FC236}">
                    <a16:creationId xmlns:a16="http://schemas.microsoft.com/office/drawing/2014/main" id="{8645F1F3-B6AF-0A57-8682-5337CD88762C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53" name="Rettangolo 3552">
                <a:extLst>
                  <a:ext uri="{FF2B5EF4-FFF2-40B4-BE49-F238E27FC236}">
                    <a16:creationId xmlns:a16="http://schemas.microsoft.com/office/drawing/2014/main" id="{C8C2D51F-F9B5-B740-64FD-AA7AFDF3C19F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54" name="Rettangolo 3553">
                <a:extLst>
                  <a:ext uri="{FF2B5EF4-FFF2-40B4-BE49-F238E27FC236}">
                    <a16:creationId xmlns:a16="http://schemas.microsoft.com/office/drawing/2014/main" id="{DA8E6694-C30B-DF13-41B0-A99735591997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55" name="Rettangolo 3554">
                <a:extLst>
                  <a:ext uri="{FF2B5EF4-FFF2-40B4-BE49-F238E27FC236}">
                    <a16:creationId xmlns:a16="http://schemas.microsoft.com/office/drawing/2014/main" id="{03060BF9-D6C8-8269-E879-AF48ECDCE025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56" name="Rettangolo 3555">
                <a:extLst>
                  <a:ext uri="{FF2B5EF4-FFF2-40B4-BE49-F238E27FC236}">
                    <a16:creationId xmlns:a16="http://schemas.microsoft.com/office/drawing/2014/main" id="{513D17D4-6B23-C33D-6143-58D8FA4D19C9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57" name="Rettangolo 3556">
                <a:extLst>
                  <a:ext uri="{FF2B5EF4-FFF2-40B4-BE49-F238E27FC236}">
                    <a16:creationId xmlns:a16="http://schemas.microsoft.com/office/drawing/2014/main" id="{B282A1DE-3AD9-DB7C-FD7A-A3A4D93B6199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58" name="Rettangolo 3557">
                <a:extLst>
                  <a:ext uri="{FF2B5EF4-FFF2-40B4-BE49-F238E27FC236}">
                    <a16:creationId xmlns:a16="http://schemas.microsoft.com/office/drawing/2014/main" id="{A1355EDD-AFB8-A853-7DDA-75128521E426}"/>
                  </a:ext>
                </a:extLst>
              </p:cNvPr>
              <p:cNvSpPr/>
              <p:nvPr/>
            </p:nvSpPr>
            <p:spPr>
              <a:xfrm>
                <a:off x="2520713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540" name="Gruppo 3539">
              <a:extLst>
                <a:ext uri="{FF2B5EF4-FFF2-40B4-BE49-F238E27FC236}">
                  <a16:creationId xmlns:a16="http://schemas.microsoft.com/office/drawing/2014/main" id="{05F30FB3-3F81-05A2-C309-16A074ACA6B7}"/>
                </a:ext>
              </a:extLst>
            </p:cNvPr>
            <p:cNvGrpSpPr/>
            <p:nvPr/>
          </p:nvGrpSpPr>
          <p:grpSpPr>
            <a:xfrm>
              <a:off x="1084881" y="3038202"/>
              <a:ext cx="1615832" cy="181473"/>
              <a:chOff x="1084881" y="1966812"/>
              <a:chExt cx="1615832" cy="181473"/>
            </a:xfrm>
            <a:grpFill/>
          </p:grpSpPr>
          <p:sp>
            <p:nvSpPr>
              <p:cNvPr id="3541" name="Rettangolo 3540">
                <a:extLst>
                  <a:ext uri="{FF2B5EF4-FFF2-40B4-BE49-F238E27FC236}">
                    <a16:creationId xmlns:a16="http://schemas.microsoft.com/office/drawing/2014/main" id="{FAA28C5A-13AC-C441-3EE5-751593B3A782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42" name="Rettangolo 3541">
                <a:extLst>
                  <a:ext uri="{FF2B5EF4-FFF2-40B4-BE49-F238E27FC236}">
                    <a16:creationId xmlns:a16="http://schemas.microsoft.com/office/drawing/2014/main" id="{BE2EFF38-2ED4-2AD0-87D3-BACEE57FC6AA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43" name="Rettangolo 3542">
                <a:extLst>
                  <a:ext uri="{FF2B5EF4-FFF2-40B4-BE49-F238E27FC236}">
                    <a16:creationId xmlns:a16="http://schemas.microsoft.com/office/drawing/2014/main" id="{318D0DD5-6A90-0A03-415C-2F5CD221B4B9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44" name="Rettangolo 3543">
                <a:extLst>
                  <a:ext uri="{FF2B5EF4-FFF2-40B4-BE49-F238E27FC236}">
                    <a16:creationId xmlns:a16="http://schemas.microsoft.com/office/drawing/2014/main" id="{EF7D7479-11BD-6065-5F6F-B6B02BCDA5EA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45" name="Rettangolo 3544">
                <a:extLst>
                  <a:ext uri="{FF2B5EF4-FFF2-40B4-BE49-F238E27FC236}">
                    <a16:creationId xmlns:a16="http://schemas.microsoft.com/office/drawing/2014/main" id="{F3A22977-2AD5-8CD0-875D-9D318CB3BAAB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46" name="Rettangolo 3545">
                <a:extLst>
                  <a:ext uri="{FF2B5EF4-FFF2-40B4-BE49-F238E27FC236}">
                    <a16:creationId xmlns:a16="http://schemas.microsoft.com/office/drawing/2014/main" id="{40835306-4C4C-6CC8-AACC-FCBDFB34DC4D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47" name="Rettangolo 3546">
                <a:extLst>
                  <a:ext uri="{FF2B5EF4-FFF2-40B4-BE49-F238E27FC236}">
                    <a16:creationId xmlns:a16="http://schemas.microsoft.com/office/drawing/2014/main" id="{878AF9DC-720F-1896-2ADC-6F2EABF37993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48" name="Rettangolo 3547">
                <a:extLst>
                  <a:ext uri="{FF2B5EF4-FFF2-40B4-BE49-F238E27FC236}">
                    <a16:creationId xmlns:a16="http://schemas.microsoft.com/office/drawing/2014/main" id="{9E459051-FFA6-01E1-F252-BCAC33C17016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49" name="Rettangolo 3548">
                <a:extLst>
                  <a:ext uri="{FF2B5EF4-FFF2-40B4-BE49-F238E27FC236}">
                    <a16:creationId xmlns:a16="http://schemas.microsoft.com/office/drawing/2014/main" id="{F3E0683D-286C-CF7C-0F26-03B636AC7939}"/>
                  </a:ext>
                </a:extLst>
              </p:cNvPr>
              <p:cNvSpPr/>
              <p:nvPr/>
            </p:nvSpPr>
            <p:spPr>
              <a:xfrm>
                <a:off x="2520713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3613" name="Gruppo 3612">
            <a:extLst>
              <a:ext uri="{FF2B5EF4-FFF2-40B4-BE49-F238E27FC236}">
                <a16:creationId xmlns:a16="http://schemas.microsoft.com/office/drawing/2014/main" id="{4512BE35-D6CA-E0DE-E046-A9BDB21BA4D5}"/>
              </a:ext>
            </a:extLst>
          </p:cNvPr>
          <p:cNvGrpSpPr/>
          <p:nvPr/>
        </p:nvGrpSpPr>
        <p:grpSpPr>
          <a:xfrm>
            <a:off x="1739238" y="2239890"/>
            <a:ext cx="1565439" cy="1533456"/>
            <a:chOff x="1081385" y="1966812"/>
            <a:chExt cx="1619328" cy="1423400"/>
          </a:xfrm>
          <a:solidFill>
            <a:srgbClr val="92D050">
              <a:alpha val="50000"/>
            </a:srgbClr>
          </a:solidFill>
        </p:grpSpPr>
        <p:grpSp>
          <p:nvGrpSpPr>
            <p:cNvPr id="3614" name="Gruppo 3613">
              <a:extLst>
                <a:ext uri="{FF2B5EF4-FFF2-40B4-BE49-F238E27FC236}">
                  <a16:creationId xmlns:a16="http://schemas.microsoft.com/office/drawing/2014/main" id="{2057DAB7-B9FA-0CDC-D227-136C8ED4371C}"/>
                </a:ext>
              </a:extLst>
            </p:cNvPr>
            <p:cNvGrpSpPr/>
            <p:nvPr/>
          </p:nvGrpSpPr>
          <p:grpSpPr>
            <a:xfrm>
              <a:off x="1084881" y="1966812"/>
              <a:ext cx="1615832" cy="181473"/>
              <a:chOff x="1084881" y="1966812"/>
              <a:chExt cx="1615832" cy="181473"/>
            </a:xfrm>
            <a:grpFill/>
          </p:grpSpPr>
          <p:sp>
            <p:nvSpPr>
              <p:cNvPr id="3685" name="Rettangolo 3684">
                <a:extLst>
                  <a:ext uri="{FF2B5EF4-FFF2-40B4-BE49-F238E27FC236}">
                    <a16:creationId xmlns:a16="http://schemas.microsoft.com/office/drawing/2014/main" id="{D91C294A-C123-58C0-6247-7D946950CEB7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86" name="Rettangolo 3685">
                <a:extLst>
                  <a:ext uri="{FF2B5EF4-FFF2-40B4-BE49-F238E27FC236}">
                    <a16:creationId xmlns:a16="http://schemas.microsoft.com/office/drawing/2014/main" id="{31F487AB-4C53-F087-CB2D-55B1B0E4537D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87" name="Rettangolo 3686">
                <a:extLst>
                  <a:ext uri="{FF2B5EF4-FFF2-40B4-BE49-F238E27FC236}">
                    <a16:creationId xmlns:a16="http://schemas.microsoft.com/office/drawing/2014/main" id="{AE0B0EED-245F-5D6C-C733-A061F56EA1B4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88" name="Rettangolo 3687">
                <a:extLst>
                  <a:ext uri="{FF2B5EF4-FFF2-40B4-BE49-F238E27FC236}">
                    <a16:creationId xmlns:a16="http://schemas.microsoft.com/office/drawing/2014/main" id="{F318B88E-E848-44A6-6143-78373533C9B1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89" name="Rettangolo 3688">
                <a:extLst>
                  <a:ext uri="{FF2B5EF4-FFF2-40B4-BE49-F238E27FC236}">
                    <a16:creationId xmlns:a16="http://schemas.microsoft.com/office/drawing/2014/main" id="{95DEDBFF-555A-C55F-42BD-3A05E782455B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90" name="Rettangolo 3689">
                <a:extLst>
                  <a:ext uri="{FF2B5EF4-FFF2-40B4-BE49-F238E27FC236}">
                    <a16:creationId xmlns:a16="http://schemas.microsoft.com/office/drawing/2014/main" id="{07AE8CEB-DA56-BCC4-6CE1-94D385EBCC19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91" name="Rettangolo 3690">
                <a:extLst>
                  <a:ext uri="{FF2B5EF4-FFF2-40B4-BE49-F238E27FC236}">
                    <a16:creationId xmlns:a16="http://schemas.microsoft.com/office/drawing/2014/main" id="{16728DE6-E39C-F3C8-6C64-294900E8A4D4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92" name="Rettangolo 3691">
                <a:extLst>
                  <a:ext uri="{FF2B5EF4-FFF2-40B4-BE49-F238E27FC236}">
                    <a16:creationId xmlns:a16="http://schemas.microsoft.com/office/drawing/2014/main" id="{0F098A66-5241-7ECF-8EAF-3F82F94E387E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93" name="Rettangolo 3692">
                <a:extLst>
                  <a:ext uri="{FF2B5EF4-FFF2-40B4-BE49-F238E27FC236}">
                    <a16:creationId xmlns:a16="http://schemas.microsoft.com/office/drawing/2014/main" id="{95282ECD-1146-D690-C44E-32296B80C282}"/>
                  </a:ext>
                </a:extLst>
              </p:cNvPr>
              <p:cNvSpPr/>
              <p:nvPr/>
            </p:nvSpPr>
            <p:spPr>
              <a:xfrm>
                <a:off x="2520713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615" name="Gruppo 3614">
              <a:extLst>
                <a:ext uri="{FF2B5EF4-FFF2-40B4-BE49-F238E27FC236}">
                  <a16:creationId xmlns:a16="http://schemas.microsoft.com/office/drawing/2014/main" id="{D29B4DBA-37B2-CCA4-65EA-579FD1D1A159}"/>
                </a:ext>
              </a:extLst>
            </p:cNvPr>
            <p:cNvGrpSpPr/>
            <p:nvPr/>
          </p:nvGrpSpPr>
          <p:grpSpPr>
            <a:xfrm>
              <a:off x="1087484" y="2146748"/>
              <a:ext cx="1606405" cy="181473"/>
              <a:chOff x="1084881" y="1966812"/>
              <a:chExt cx="1606405" cy="181473"/>
            </a:xfrm>
            <a:grpFill/>
          </p:grpSpPr>
          <p:sp>
            <p:nvSpPr>
              <p:cNvPr id="3676" name="Rettangolo 3675">
                <a:extLst>
                  <a:ext uri="{FF2B5EF4-FFF2-40B4-BE49-F238E27FC236}">
                    <a16:creationId xmlns:a16="http://schemas.microsoft.com/office/drawing/2014/main" id="{C0F484ED-248E-99B0-1EEA-09FEABF124F5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77" name="Rettangolo 3676">
                <a:extLst>
                  <a:ext uri="{FF2B5EF4-FFF2-40B4-BE49-F238E27FC236}">
                    <a16:creationId xmlns:a16="http://schemas.microsoft.com/office/drawing/2014/main" id="{5F65C978-C574-39F8-FCDF-2AC87DF1C47C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78" name="Rettangolo 3677">
                <a:extLst>
                  <a:ext uri="{FF2B5EF4-FFF2-40B4-BE49-F238E27FC236}">
                    <a16:creationId xmlns:a16="http://schemas.microsoft.com/office/drawing/2014/main" id="{43AE94CB-D6A5-0D33-261F-442B4B5D62D4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79" name="Rettangolo 3678">
                <a:extLst>
                  <a:ext uri="{FF2B5EF4-FFF2-40B4-BE49-F238E27FC236}">
                    <a16:creationId xmlns:a16="http://schemas.microsoft.com/office/drawing/2014/main" id="{832A2C0A-CA83-545D-A9FC-47349CCDC83B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80" name="Rettangolo 3679">
                <a:extLst>
                  <a:ext uri="{FF2B5EF4-FFF2-40B4-BE49-F238E27FC236}">
                    <a16:creationId xmlns:a16="http://schemas.microsoft.com/office/drawing/2014/main" id="{691A8F01-97F8-84D6-B964-8555ED81F8B1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81" name="Rettangolo 3680">
                <a:extLst>
                  <a:ext uri="{FF2B5EF4-FFF2-40B4-BE49-F238E27FC236}">
                    <a16:creationId xmlns:a16="http://schemas.microsoft.com/office/drawing/2014/main" id="{B6F116D9-75BD-6912-9372-0A0F941B6BD6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82" name="Rettangolo 3681">
                <a:extLst>
                  <a:ext uri="{FF2B5EF4-FFF2-40B4-BE49-F238E27FC236}">
                    <a16:creationId xmlns:a16="http://schemas.microsoft.com/office/drawing/2014/main" id="{F6C5D560-B68E-67B1-46B5-104EE48FAD86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83" name="Rettangolo 3682">
                <a:extLst>
                  <a:ext uri="{FF2B5EF4-FFF2-40B4-BE49-F238E27FC236}">
                    <a16:creationId xmlns:a16="http://schemas.microsoft.com/office/drawing/2014/main" id="{641EA256-C4A0-2D77-DE3C-A0F36A9197CB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84" name="Rettangolo 3683">
                <a:extLst>
                  <a:ext uri="{FF2B5EF4-FFF2-40B4-BE49-F238E27FC236}">
                    <a16:creationId xmlns:a16="http://schemas.microsoft.com/office/drawing/2014/main" id="{7EB59D05-CC93-2514-C4A8-736D310F5453}"/>
                  </a:ext>
                </a:extLst>
              </p:cNvPr>
              <p:cNvSpPr/>
              <p:nvPr/>
            </p:nvSpPr>
            <p:spPr>
              <a:xfrm>
                <a:off x="251128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616" name="Gruppo 3615">
              <a:extLst>
                <a:ext uri="{FF2B5EF4-FFF2-40B4-BE49-F238E27FC236}">
                  <a16:creationId xmlns:a16="http://schemas.microsoft.com/office/drawing/2014/main" id="{F38BCE7F-CBDF-4D26-35B3-38DFA3685BEC}"/>
                </a:ext>
              </a:extLst>
            </p:cNvPr>
            <p:cNvGrpSpPr/>
            <p:nvPr/>
          </p:nvGrpSpPr>
          <p:grpSpPr>
            <a:xfrm>
              <a:off x="1086240" y="2320367"/>
              <a:ext cx="1606405" cy="181473"/>
              <a:chOff x="1084881" y="1966812"/>
              <a:chExt cx="1606405" cy="181473"/>
            </a:xfrm>
            <a:grpFill/>
          </p:grpSpPr>
          <p:sp>
            <p:nvSpPr>
              <p:cNvPr id="3667" name="Rettangolo 3666">
                <a:extLst>
                  <a:ext uri="{FF2B5EF4-FFF2-40B4-BE49-F238E27FC236}">
                    <a16:creationId xmlns:a16="http://schemas.microsoft.com/office/drawing/2014/main" id="{189EFAF1-0EC0-3DDF-83D0-E0B10C5EA2BE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68" name="Rettangolo 3667">
                <a:extLst>
                  <a:ext uri="{FF2B5EF4-FFF2-40B4-BE49-F238E27FC236}">
                    <a16:creationId xmlns:a16="http://schemas.microsoft.com/office/drawing/2014/main" id="{A42F9AFD-EB91-F50A-5ED9-C0FEFE009616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69" name="Rettangolo 3668">
                <a:extLst>
                  <a:ext uri="{FF2B5EF4-FFF2-40B4-BE49-F238E27FC236}">
                    <a16:creationId xmlns:a16="http://schemas.microsoft.com/office/drawing/2014/main" id="{2D0F3FC3-EF99-CF8E-3827-60CFE2CECBF1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70" name="Rettangolo 3669">
                <a:extLst>
                  <a:ext uri="{FF2B5EF4-FFF2-40B4-BE49-F238E27FC236}">
                    <a16:creationId xmlns:a16="http://schemas.microsoft.com/office/drawing/2014/main" id="{546F5A78-1CE4-35E1-D475-6745A4758B6B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71" name="Rettangolo 3670">
                <a:extLst>
                  <a:ext uri="{FF2B5EF4-FFF2-40B4-BE49-F238E27FC236}">
                    <a16:creationId xmlns:a16="http://schemas.microsoft.com/office/drawing/2014/main" id="{7DE67109-F36F-88E5-6DF4-3281B44252C0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72" name="Rettangolo 3671">
                <a:extLst>
                  <a:ext uri="{FF2B5EF4-FFF2-40B4-BE49-F238E27FC236}">
                    <a16:creationId xmlns:a16="http://schemas.microsoft.com/office/drawing/2014/main" id="{27B548FF-8B6E-F22B-C643-4878D6487931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73" name="Rettangolo 3672">
                <a:extLst>
                  <a:ext uri="{FF2B5EF4-FFF2-40B4-BE49-F238E27FC236}">
                    <a16:creationId xmlns:a16="http://schemas.microsoft.com/office/drawing/2014/main" id="{D731E869-A007-F3E0-1136-5252EAE58BC9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74" name="Rettangolo 3673">
                <a:extLst>
                  <a:ext uri="{FF2B5EF4-FFF2-40B4-BE49-F238E27FC236}">
                    <a16:creationId xmlns:a16="http://schemas.microsoft.com/office/drawing/2014/main" id="{D2A6D57E-2C19-1AFC-DF5E-46D38B07E37F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75" name="Rettangolo 3674">
                <a:extLst>
                  <a:ext uri="{FF2B5EF4-FFF2-40B4-BE49-F238E27FC236}">
                    <a16:creationId xmlns:a16="http://schemas.microsoft.com/office/drawing/2014/main" id="{327322F2-65E1-646D-0756-A48739298389}"/>
                  </a:ext>
                </a:extLst>
              </p:cNvPr>
              <p:cNvSpPr/>
              <p:nvPr/>
            </p:nvSpPr>
            <p:spPr>
              <a:xfrm>
                <a:off x="251128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617" name="Gruppo 3616">
              <a:extLst>
                <a:ext uri="{FF2B5EF4-FFF2-40B4-BE49-F238E27FC236}">
                  <a16:creationId xmlns:a16="http://schemas.microsoft.com/office/drawing/2014/main" id="{6CF2BB63-7CE0-9CD3-29BA-B0860EC3AA43}"/>
                </a:ext>
              </a:extLst>
            </p:cNvPr>
            <p:cNvGrpSpPr/>
            <p:nvPr/>
          </p:nvGrpSpPr>
          <p:grpSpPr>
            <a:xfrm>
              <a:off x="1081385" y="2490976"/>
              <a:ext cx="1615832" cy="181473"/>
              <a:chOff x="1084881" y="1966812"/>
              <a:chExt cx="1615832" cy="181473"/>
            </a:xfrm>
            <a:grpFill/>
          </p:grpSpPr>
          <p:sp>
            <p:nvSpPr>
              <p:cNvPr id="3658" name="Rettangolo 3657">
                <a:extLst>
                  <a:ext uri="{FF2B5EF4-FFF2-40B4-BE49-F238E27FC236}">
                    <a16:creationId xmlns:a16="http://schemas.microsoft.com/office/drawing/2014/main" id="{287030BA-A65B-F838-4B55-E48B2DCC3A23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59" name="Rettangolo 3658">
                <a:extLst>
                  <a:ext uri="{FF2B5EF4-FFF2-40B4-BE49-F238E27FC236}">
                    <a16:creationId xmlns:a16="http://schemas.microsoft.com/office/drawing/2014/main" id="{FAF128AC-E8ED-1527-B546-1EEAAA73E904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3660" name="Rettangolo 3659">
                <a:extLst>
                  <a:ext uri="{FF2B5EF4-FFF2-40B4-BE49-F238E27FC236}">
                    <a16:creationId xmlns:a16="http://schemas.microsoft.com/office/drawing/2014/main" id="{54FEB41E-4E0F-C7B0-D249-530C8342E1A8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61" name="Rettangolo 3660">
                <a:extLst>
                  <a:ext uri="{FF2B5EF4-FFF2-40B4-BE49-F238E27FC236}">
                    <a16:creationId xmlns:a16="http://schemas.microsoft.com/office/drawing/2014/main" id="{6A1A8D61-D5FA-87FD-406B-B57D3A4EE45E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62" name="Rettangolo 3661">
                <a:extLst>
                  <a:ext uri="{FF2B5EF4-FFF2-40B4-BE49-F238E27FC236}">
                    <a16:creationId xmlns:a16="http://schemas.microsoft.com/office/drawing/2014/main" id="{F70ABC88-F3E6-8365-12AF-40D971E22818}"/>
                  </a:ext>
                </a:extLst>
              </p:cNvPr>
              <p:cNvSpPr/>
              <p:nvPr/>
            </p:nvSpPr>
            <p:spPr>
              <a:xfrm>
                <a:off x="180652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63" name="Rettangolo 3662">
                <a:extLst>
                  <a:ext uri="{FF2B5EF4-FFF2-40B4-BE49-F238E27FC236}">
                    <a16:creationId xmlns:a16="http://schemas.microsoft.com/office/drawing/2014/main" id="{9B625FB8-A5F3-078A-0012-C14F13793AD4}"/>
                  </a:ext>
                </a:extLst>
              </p:cNvPr>
              <p:cNvSpPr/>
              <p:nvPr/>
            </p:nvSpPr>
            <p:spPr>
              <a:xfrm>
                <a:off x="216652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64" name="Rettangolo 3663">
                <a:extLst>
                  <a:ext uri="{FF2B5EF4-FFF2-40B4-BE49-F238E27FC236}">
                    <a16:creationId xmlns:a16="http://schemas.microsoft.com/office/drawing/2014/main" id="{2A9BA9BE-9463-C8B9-B05F-0D21F2E15721}"/>
                  </a:ext>
                </a:extLst>
              </p:cNvPr>
              <p:cNvSpPr/>
              <p:nvPr/>
            </p:nvSpPr>
            <p:spPr>
              <a:xfrm>
                <a:off x="2342685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65" name="Rettangolo 3664">
                <a:extLst>
                  <a:ext uri="{FF2B5EF4-FFF2-40B4-BE49-F238E27FC236}">
                    <a16:creationId xmlns:a16="http://schemas.microsoft.com/office/drawing/2014/main" id="{78FC494F-384F-5C48-BD4A-37E4713E15EB}"/>
                  </a:ext>
                </a:extLst>
              </p:cNvPr>
              <p:cNvSpPr/>
              <p:nvPr/>
            </p:nvSpPr>
            <p:spPr>
              <a:xfrm>
                <a:off x="2520713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66" name="Rettangolo 3665">
                <a:extLst>
                  <a:ext uri="{FF2B5EF4-FFF2-40B4-BE49-F238E27FC236}">
                    <a16:creationId xmlns:a16="http://schemas.microsoft.com/office/drawing/2014/main" id="{8E0A9F40-0B49-287E-618C-DACF6471D6B6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grpSp>
          <p:nvGrpSpPr>
            <p:cNvPr id="3618" name="Gruppo 3617">
              <a:extLst>
                <a:ext uri="{FF2B5EF4-FFF2-40B4-BE49-F238E27FC236}">
                  <a16:creationId xmlns:a16="http://schemas.microsoft.com/office/drawing/2014/main" id="{0DB155FB-3733-D892-F637-6D2432DA2FD1}"/>
                </a:ext>
              </a:extLst>
            </p:cNvPr>
            <p:cNvGrpSpPr/>
            <p:nvPr/>
          </p:nvGrpSpPr>
          <p:grpSpPr>
            <a:xfrm>
              <a:off x="1081385" y="2662297"/>
              <a:ext cx="1615832" cy="190116"/>
              <a:chOff x="1084881" y="1958169"/>
              <a:chExt cx="1615832" cy="190116"/>
            </a:xfrm>
            <a:grpFill/>
          </p:grpSpPr>
          <p:sp>
            <p:nvSpPr>
              <p:cNvPr id="3649" name="Rettangolo 3648">
                <a:extLst>
                  <a:ext uri="{FF2B5EF4-FFF2-40B4-BE49-F238E27FC236}">
                    <a16:creationId xmlns:a16="http://schemas.microsoft.com/office/drawing/2014/main" id="{2697CF9B-EE6D-1148-E7F9-39D5923AA485}"/>
                  </a:ext>
                </a:extLst>
              </p:cNvPr>
              <p:cNvSpPr/>
              <p:nvPr/>
            </p:nvSpPr>
            <p:spPr>
              <a:xfrm>
                <a:off x="1084881" y="1958858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50" name="Rettangolo 3649">
                <a:extLst>
                  <a:ext uri="{FF2B5EF4-FFF2-40B4-BE49-F238E27FC236}">
                    <a16:creationId xmlns:a16="http://schemas.microsoft.com/office/drawing/2014/main" id="{74CD12DA-DB8F-C6DD-28CB-D277742B9E5C}"/>
                  </a:ext>
                </a:extLst>
              </p:cNvPr>
              <p:cNvSpPr/>
              <p:nvPr/>
            </p:nvSpPr>
            <p:spPr>
              <a:xfrm>
                <a:off x="1264881" y="1958858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3651" name="Rettangolo 3650">
                <a:extLst>
                  <a:ext uri="{FF2B5EF4-FFF2-40B4-BE49-F238E27FC236}">
                    <a16:creationId xmlns:a16="http://schemas.microsoft.com/office/drawing/2014/main" id="{D5EEB537-572A-45B5-A706-C2B1A981BC9F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52" name="Rettangolo 3651">
                <a:extLst>
                  <a:ext uri="{FF2B5EF4-FFF2-40B4-BE49-F238E27FC236}">
                    <a16:creationId xmlns:a16="http://schemas.microsoft.com/office/drawing/2014/main" id="{955D83A3-F168-DC2F-32EC-EF5AA0B29D28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53" name="Rettangolo 3652">
                <a:extLst>
                  <a:ext uri="{FF2B5EF4-FFF2-40B4-BE49-F238E27FC236}">
                    <a16:creationId xmlns:a16="http://schemas.microsoft.com/office/drawing/2014/main" id="{5EE30E27-FC3D-1AFA-3124-6F4BE56D109D}"/>
                  </a:ext>
                </a:extLst>
              </p:cNvPr>
              <p:cNvSpPr/>
              <p:nvPr/>
            </p:nvSpPr>
            <p:spPr>
              <a:xfrm>
                <a:off x="180652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3654" name="Rettangolo 3653">
                <a:extLst>
                  <a:ext uri="{FF2B5EF4-FFF2-40B4-BE49-F238E27FC236}">
                    <a16:creationId xmlns:a16="http://schemas.microsoft.com/office/drawing/2014/main" id="{78118332-EB62-6FB1-A40B-63F98B6C1006}"/>
                  </a:ext>
                </a:extLst>
              </p:cNvPr>
              <p:cNvSpPr/>
              <p:nvPr/>
            </p:nvSpPr>
            <p:spPr>
              <a:xfrm>
                <a:off x="1978744" y="1958169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3655" name="Rettangolo 3654">
                <a:extLst>
                  <a:ext uri="{FF2B5EF4-FFF2-40B4-BE49-F238E27FC236}">
                    <a16:creationId xmlns:a16="http://schemas.microsoft.com/office/drawing/2014/main" id="{46CC434C-7126-BF63-0803-37ED08B570DF}"/>
                  </a:ext>
                </a:extLst>
              </p:cNvPr>
              <p:cNvSpPr/>
              <p:nvPr/>
            </p:nvSpPr>
            <p:spPr>
              <a:xfrm>
                <a:off x="216652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56" name="Rettangolo 3655">
                <a:extLst>
                  <a:ext uri="{FF2B5EF4-FFF2-40B4-BE49-F238E27FC236}">
                    <a16:creationId xmlns:a16="http://schemas.microsoft.com/office/drawing/2014/main" id="{26E4B19F-9D94-3ACE-940C-FA5521DFD5DA}"/>
                  </a:ext>
                </a:extLst>
              </p:cNvPr>
              <p:cNvSpPr/>
              <p:nvPr/>
            </p:nvSpPr>
            <p:spPr>
              <a:xfrm>
                <a:off x="2342685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57" name="Rettangolo 3656">
                <a:extLst>
                  <a:ext uri="{FF2B5EF4-FFF2-40B4-BE49-F238E27FC236}">
                    <a16:creationId xmlns:a16="http://schemas.microsoft.com/office/drawing/2014/main" id="{9EEA5D4B-D548-1809-9FF3-4FAF34BDCF2B}"/>
                  </a:ext>
                </a:extLst>
              </p:cNvPr>
              <p:cNvSpPr/>
              <p:nvPr/>
            </p:nvSpPr>
            <p:spPr>
              <a:xfrm>
                <a:off x="2520713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619" name="Gruppo 3618">
              <a:extLst>
                <a:ext uri="{FF2B5EF4-FFF2-40B4-BE49-F238E27FC236}">
                  <a16:creationId xmlns:a16="http://schemas.microsoft.com/office/drawing/2014/main" id="{F7449B7F-C2A6-AEF8-2C18-3223668C7D40}"/>
                </a:ext>
              </a:extLst>
            </p:cNvPr>
            <p:cNvGrpSpPr/>
            <p:nvPr/>
          </p:nvGrpSpPr>
          <p:grpSpPr>
            <a:xfrm>
              <a:off x="1086240" y="2850594"/>
              <a:ext cx="1606405" cy="181473"/>
              <a:chOff x="1084881" y="1966812"/>
              <a:chExt cx="1606405" cy="181473"/>
            </a:xfrm>
            <a:grpFill/>
          </p:grpSpPr>
          <p:sp>
            <p:nvSpPr>
              <p:cNvPr id="3640" name="Rettangolo 3639">
                <a:extLst>
                  <a:ext uri="{FF2B5EF4-FFF2-40B4-BE49-F238E27FC236}">
                    <a16:creationId xmlns:a16="http://schemas.microsoft.com/office/drawing/2014/main" id="{3B28EDEA-35A6-5D7C-4607-97EAA35F21D2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41" name="Rettangolo 3640">
                <a:extLst>
                  <a:ext uri="{FF2B5EF4-FFF2-40B4-BE49-F238E27FC236}">
                    <a16:creationId xmlns:a16="http://schemas.microsoft.com/office/drawing/2014/main" id="{1BDF8AC7-6984-12F2-FD39-C0A929671232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42" name="Rettangolo 3641">
                <a:extLst>
                  <a:ext uri="{FF2B5EF4-FFF2-40B4-BE49-F238E27FC236}">
                    <a16:creationId xmlns:a16="http://schemas.microsoft.com/office/drawing/2014/main" id="{E1C02B34-FD74-C418-FCE6-D1E49A419B3A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43" name="Rettangolo 3642">
                <a:extLst>
                  <a:ext uri="{FF2B5EF4-FFF2-40B4-BE49-F238E27FC236}">
                    <a16:creationId xmlns:a16="http://schemas.microsoft.com/office/drawing/2014/main" id="{5F6B1D19-8196-66FB-84C3-B61A4AE6ACEA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44" name="Rettangolo 3643">
                <a:extLst>
                  <a:ext uri="{FF2B5EF4-FFF2-40B4-BE49-F238E27FC236}">
                    <a16:creationId xmlns:a16="http://schemas.microsoft.com/office/drawing/2014/main" id="{2DCCCABA-C03B-0AF2-B518-7B46724EA956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45" name="Rettangolo 3644">
                <a:extLst>
                  <a:ext uri="{FF2B5EF4-FFF2-40B4-BE49-F238E27FC236}">
                    <a16:creationId xmlns:a16="http://schemas.microsoft.com/office/drawing/2014/main" id="{3218EE21-824D-621B-ED73-E40C9E7BB242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46" name="Rettangolo 3645">
                <a:extLst>
                  <a:ext uri="{FF2B5EF4-FFF2-40B4-BE49-F238E27FC236}">
                    <a16:creationId xmlns:a16="http://schemas.microsoft.com/office/drawing/2014/main" id="{445DF3A6-3460-9539-1C32-B3BCF1282669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47" name="Rettangolo 3646">
                <a:extLst>
                  <a:ext uri="{FF2B5EF4-FFF2-40B4-BE49-F238E27FC236}">
                    <a16:creationId xmlns:a16="http://schemas.microsoft.com/office/drawing/2014/main" id="{2EADD406-F5CB-772C-57F0-856177AFE5F7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48" name="Rettangolo 3647">
                <a:extLst>
                  <a:ext uri="{FF2B5EF4-FFF2-40B4-BE49-F238E27FC236}">
                    <a16:creationId xmlns:a16="http://schemas.microsoft.com/office/drawing/2014/main" id="{BC724185-2E2E-2D5D-245B-504BE1554E68}"/>
                  </a:ext>
                </a:extLst>
              </p:cNvPr>
              <p:cNvSpPr/>
              <p:nvPr/>
            </p:nvSpPr>
            <p:spPr>
              <a:xfrm>
                <a:off x="251128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grpSp>
          <p:nvGrpSpPr>
            <p:cNvPr id="3620" name="Gruppo 3619">
              <a:extLst>
                <a:ext uri="{FF2B5EF4-FFF2-40B4-BE49-F238E27FC236}">
                  <a16:creationId xmlns:a16="http://schemas.microsoft.com/office/drawing/2014/main" id="{5FDAB9BD-BF62-4E8D-06E1-40772167EA56}"/>
                </a:ext>
              </a:extLst>
            </p:cNvPr>
            <p:cNvGrpSpPr/>
            <p:nvPr/>
          </p:nvGrpSpPr>
          <p:grpSpPr>
            <a:xfrm>
              <a:off x="1081385" y="3208739"/>
              <a:ext cx="1615832" cy="181473"/>
              <a:chOff x="1084881" y="1966812"/>
              <a:chExt cx="1615832" cy="181473"/>
            </a:xfrm>
            <a:grpFill/>
          </p:grpSpPr>
          <p:sp>
            <p:nvSpPr>
              <p:cNvPr id="3631" name="Rettangolo 3630">
                <a:extLst>
                  <a:ext uri="{FF2B5EF4-FFF2-40B4-BE49-F238E27FC236}">
                    <a16:creationId xmlns:a16="http://schemas.microsoft.com/office/drawing/2014/main" id="{583876AF-160A-BAD7-0007-00E11408FC46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32" name="Rettangolo 3631">
                <a:extLst>
                  <a:ext uri="{FF2B5EF4-FFF2-40B4-BE49-F238E27FC236}">
                    <a16:creationId xmlns:a16="http://schemas.microsoft.com/office/drawing/2014/main" id="{030F6E2E-400E-0474-91C9-4C67F724B8F2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33" name="Rettangolo 3632">
                <a:extLst>
                  <a:ext uri="{FF2B5EF4-FFF2-40B4-BE49-F238E27FC236}">
                    <a16:creationId xmlns:a16="http://schemas.microsoft.com/office/drawing/2014/main" id="{FBB40639-67D6-3E38-1FBA-69CAA37E4039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34" name="Rettangolo 3633">
                <a:extLst>
                  <a:ext uri="{FF2B5EF4-FFF2-40B4-BE49-F238E27FC236}">
                    <a16:creationId xmlns:a16="http://schemas.microsoft.com/office/drawing/2014/main" id="{A24B7179-D7E5-3139-A03E-ED7DDD6ABEBC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35" name="Rettangolo 3634">
                <a:extLst>
                  <a:ext uri="{FF2B5EF4-FFF2-40B4-BE49-F238E27FC236}">
                    <a16:creationId xmlns:a16="http://schemas.microsoft.com/office/drawing/2014/main" id="{8FBAA0B8-3461-6B03-17AC-02AADA0EE8D1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36" name="Rettangolo 3635">
                <a:extLst>
                  <a:ext uri="{FF2B5EF4-FFF2-40B4-BE49-F238E27FC236}">
                    <a16:creationId xmlns:a16="http://schemas.microsoft.com/office/drawing/2014/main" id="{8E98E2D7-66F5-B570-0E3E-EF85B0F2BC84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37" name="Rettangolo 3636">
                <a:extLst>
                  <a:ext uri="{FF2B5EF4-FFF2-40B4-BE49-F238E27FC236}">
                    <a16:creationId xmlns:a16="http://schemas.microsoft.com/office/drawing/2014/main" id="{48D885CB-85FA-A39E-F0B2-21216522EBA2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38" name="Rettangolo 3637">
                <a:extLst>
                  <a:ext uri="{FF2B5EF4-FFF2-40B4-BE49-F238E27FC236}">
                    <a16:creationId xmlns:a16="http://schemas.microsoft.com/office/drawing/2014/main" id="{18FBB2D6-DE30-38AE-FB21-0D3DD3A42C40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39" name="Rettangolo 3638">
                <a:extLst>
                  <a:ext uri="{FF2B5EF4-FFF2-40B4-BE49-F238E27FC236}">
                    <a16:creationId xmlns:a16="http://schemas.microsoft.com/office/drawing/2014/main" id="{33496862-74F3-5E67-AB05-8F53303407B7}"/>
                  </a:ext>
                </a:extLst>
              </p:cNvPr>
              <p:cNvSpPr/>
              <p:nvPr/>
            </p:nvSpPr>
            <p:spPr>
              <a:xfrm>
                <a:off x="2520713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621" name="Gruppo 3620">
              <a:extLst>
                <a:ext uri="{FF2B5EF4-FFF2-40B4-BE49-F238E27FC236}">
                  <a16:creationId xmlns:a16="http://schemas.microsoft.com/office/drawing/2014/main" id="{F94D3F53-9AA1-733D-B153-D45E34586314}"/>
                </a:ext>
              </a:extLst>
            </p:cNvPr>
            <p:cNvGrpSpPr/>
            <p:nvPr/>
          </p:nvGrpSpPr>
          <p:grpSpPr>
            <a:xfrm>
              <a:off x="1084881" y="3038202"/>
              <a:ext cx="1615832" cy="181473"/>
              <a:chOff x="1084881" y="1966812"/>
              <a:chExt cx="1615832" cy="181473"/>
            </a:xfrm>
            <a:grpFill/>
          </p:grpSpPr>
          <p:sp>
            <p:nvSpPr>
              <p:cNvPr id="3622" name="Rettangolo 3621">
                <a:extLst>
                  <a:ext uri="{FF2B5EF4-FFF2-40B4-BE49-F238E27FC236}">
                    <a16:creationId xmlns:a16="http://schemas.microsoft.com/office/drawing/2014/main" id="{04D45429-AC2F-D0EA-ED51-7009716FBAAA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23" name="Rettangolo 3622">
                <a:extLst>
                  <a:ext uri="{FF2B5EF4-FFF2-40B4-BE49-F238E27FC236}">
                    <a16:creationId xmlns:a16="http://schemas.microsoft.com/office/drawing/2014/main" id="{BACED62F-CE93-61ED-3A4A-E79A9D97B3D3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24" name="Rettangolo 3623">
                <a:extLst>
                  <a:ext uri="{FF2B5EF4-FFF2-40B4-BE49-F238E27FC236}">
                    <a16:creationId xmlns:a16="http://schemas.microsoft.com/office/drawing/2014/main" id="{6E865E96-D32A-CD5A-A088-434CF0BCEDF3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25" name="Rettangolo 3624">
                <a:extLst>
                  <a:ext uri="{FF2B5EF4-FFF2-40B4-BE49-F238E27FC236}">
                    <a16:creationId xmlns:a16="http://schemas.microsoft.com/office/drawing/2014/main" id="{3F031B98-E179-9101-00AC-74E672D2D30F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26" name="Rettangolo 3625">
                <a:extLst>
                  <a:ext uri="{FF2B5EF4-FFF2-40B4-BE49-F238E27FC236}">
                    <a16:creationId xmlns:a16="http://schemas.microsoft.com/office/drawing/2014/main" id="{7A7136FD-B083-9C35-2994-3CF712ED996D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27" name="Rettangolo 3626">
                <a:extLst>
                  <a:ext uri="{FF2B5EF4-FFF2-40B4-BE49-F238E27FC236}">
                    <a16:creationId xmlns:a16="http://schemas.microsoft.com/office/drawing/2014/main" id="{9E40FD58-C6A7-7BAC-B370-A1698B1505C1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28" name="Rettangolo 3627">
                <a:extLst>
                  <a:ext uri="{FF2B5EF4-FFF2-40B4-BE49-F238E27FC236}">
                    <a16:creationId xmlns:a16="http://schemas.microsoft.com/office/drawing/2014/main" id="{29D2BFF4-0A4B-0D1C-FE53-3ECE598BAF9A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29" name="Rettangolo 3628">
                <a:extLst>
                  <a:ext uri="{FF2B5EF4-FFF2-40B4-BE49-F238E27FC236}">
                    <a16:creationId xmlns:a16="http://schemas.microsoft.com/office/drawing/2014/main" id="{23B9BD74-9EAB-9C32-12BD-0F1F0FC07A7C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30" name="Rettangolo 3629">
                <a:extLst>
                  <a:ext uri="{FF2B5EF4-FFF2-40B4-BE49-F238E27FC236}">
                    <a16:creationId xmlns:a16="http://schemas.microsoft.com/office/drawing/2014/main" id="{B5CA3783-F07C-B13D-A804-A224EE7638A9}"/>
                  </a:ext>
                </a:extLst>
              </p:cNvPr>
              <p:cNvSpPr/>
              <p:nvPr/>
            </p:nvSpPr>
            <p:spPr>
              <a:xfrm>
                <a:off x="2520713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3694" name="Gruppo 3693">
            <a:extLst>
              <a:ext uri="{FF2B5EF4-FFF2-40B4-BE49-F238E27FC236}">
                <a16:creationId xmlns:a16="http://schemas.microsoft.com/office/drawing/2014/main" id="{20C2F9A9-238F-B867-FD1D-6F315F75E290}"/>
              </a:ext>
            </a:extLst>
          </p:cNvPr>
          <p:cNvGrpSpPr/>
          <p:nvPr/>
        </p:nvGrpSpPr>
        <p:grpSpPr>
          <a:xfrm>
            <a:off x="2077370" y="2543992"/>
            <a:ext cx="1565439" cy="1533456"/>
            <a:chOff x="1081385" y="1966812"/>
            <a:chExt cx="1619328" cy="1423400"/>
          </a:xfrm>
          <a:solidFill>
            <a:srgbClr val="FF0000">
              <a:alpha val="50000"/>
            </a:srgbClr>
          </a:solidFill>
        </p:grpSpPr>
        <p:grpSp>
          <p:nvGrpSpPr>
            <p:cNvPr id="3695" name="Gruppo 3694">
              <a:extLst>
                <a:ext uri="{FF2B5EF4-FFF2-40B4-BE49-F238E27FC236}">
                  <a16:creationId xmlns:a16="http://schemas.microsoft.com/office/drawing/2014/main" id="{FE405F38-3F99-5A05-F965-5A74C25054AD}"/>
                </a:ext>
              </a:extLst>
            </p:cNvPr>
            <p:cNvGrpSpPr/>
            <p:nvPr/>
          </p:nvGrpSpPr>
          <p:grpSpPr>
            <a:xfrm>
              <a:off x="1084881" y="1966812"/>
              <a:ext cx="1615832" cy="181473"/>
              <a:chOff x="1084881" y="1966812"/>
              <a:chExt cx="1615832" cy="181473"/>
            </a:xfrm>
            <a:grpFill/>
          </p:grpSpPr>
          <p:sp>
            <p:nvSpPr>
              <p:cNvPr id="3766" name="Rettangolo 3765">
                <a:extLst>
                  <a:ext uri="{FF2B5EF4-FFF2-40B4-BE49-F238E27FC236}">
                    <a16:creationId xmlns:a16="http://schemas.microsoft.com/office/drawing/2014/main" id="{90357F77-1D18-1D70-049A-835E9E83C900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67" name="Rettangolo 3766">
                <a:extLst>
                  <a:ext uri="{FF2B5EF4-FFF2-40B4-BE49-F238E27FC236}">
                    <a16:creationId xmlns:a16="http://schemas.microsoft.com/office/drawing/2014/main" id="{6709AE06-590E-AB22-2EDD-3A3668995805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68" name="Rettangolo 3767">
                <a:extLst>
                  <a:ext uri="{FF2B5EF4-FFF2-40B4-BE49-F238E27FC236}">
                    <a16:creationId xmlns:a16="http://schemas.microsoft.com/office/drawing/2014/main" id="{F6B2AD6B-51ED-58C1-19D6-7909C6A95F9A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69" name="Rettangolo 3768">
                <a:extLst>
                  <a:ext uri="{FF2B5EF4-FFF2-40B4-BE49-F238E27FC236}">
                    <a16:creationId xmlns:a16="http://schemas.microsoft.com/office/drawing/2014/main" id="{99AE5A76-F718-7D42-A5CF-4F9B75B9BDEA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70" name="Rettangolo 3769">
                <a:extLst>
                  <a:ext uri="{FF2B5EF4-FFF2-40B4-BE49-F238E27FC236}">
                    <a16:creationId xmlns:a16="http://schemas.microsoft.com/office/drawing/2014/main" id="{AEDC8D90-74D4-FE66-3E40-B7F582AFC619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71" name="Rettangolo 3770">
                <a:extLst>
                  <a:ext uri="{FF2B5EF4-FFF2-40B4-BE49-F238E27FC236}">
                    <a16:creationId xmlns:a16="http://schemas.microsoft.com/office/drawing/2014/main" id="{419495A9-6EE3-368A-62D7-44197A155DB8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72" name="Rettangolo 3771">
                <a:extLst>
                  <a:ext uri="{FF2B5EF4-FFF2-40B4-BE49-F238E27FC236}">
                    <a16:creationId xmlns:a16="http://schemas.microsoft.com/office/drawing/2014/main" id="{61005D00-9DC3-2603-8457-413CF9963D37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73" name="Rettangolo 3772">
                <a:extLst>
                  <a:ext uri="{FF2B5EF4-FFF2-40B4-BE49-F238E27FC236}">
                    <a16:creationId xmlns:a16="http://schemas.microsoft.com/office/drawing/2014/main" id="{60635E80-D3E1-F268-082C-55FB452DAD14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74" name="Rettangolo 3773">
                <a:extLst>
                  <a:ext uri="{FF2B5EF4-FFF2-40B4-BE49-F238E27FC236}">
                    <a16:creationId xmlns:a16="http://schemas.microsoft.com/office/drawing/2014/main" id="{14291418-C9DD-D077-8229-C76161394AC9}"/>
                  </a:ext>
                </a:extLst>
              </p:cNvPr>
              <p:cNvSpPr/>
              <p:nvPr/>
            </p:nvSpPr>
            <p:spPr>
              <a:xfrm>
                <a:off x="2520713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696" name="Gruppo 3695">
              <a:extLst>
                <a:ext uri="{FF2B5EF4-FFF2-40B4-BE49-F238E27FC236}">
                  <a16:creationId xmlns:a16="http://schemas.microsoft.com/office/drawing/2014/main" id="{8E3A9BA5-FD60-7470-6E5A-D97C56047064}"/>
                </a:ext>
              </a:extLst>
            </p:cNvPr>
            <p:cNvGrpSpPr/>
            <p:nvPr/>
          </p:nvGrpSpPr>
          <p:grpSpPr>
            <a:xfrm>
              <a:off x="1087484" y="2146748"/>
              <a:ext cx="1606405" cy="181473"/>
              <a:chOff x="1084881" y="1966812"/>
              <a:chExt cx="1606405" cy="181473"/>
            </a:xfrm>
            <a:grpFill/>
          </p:grpSpPr>
          <p:sp>
            <p:nvSpPr>
              <p:cNvPr id="3757" name="Rettangolo 3756">
                <a:extLst>
                  <a:ext uri="{FF2B5EF4-FFF2-40B4-BE49-F238E27FC236}">
                    <a16:creationId xmlns:a16="http://schemas.microsoft.com/office/drawing/2014/main" id="{2E0FF620-E4A0-BFEC-0457-28162F5D2720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58" name="Rettangolo 3757">
                <a:extLst>
                  <a:ext uri="{FF2B5EF4-FFF2-40B4-BE49-F238E27FC236}">
                    <a16:creationId xmlns:a16="http://schemas.microsoft.com/office/drawing/2014/main" id="{5EBFCB7E-6D87-BD5B-E2ED-3C34CCF198CD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59" name="Rettangolo 3758">
                <a:extLst>
                  <a:ext uri="{FF2B5EF4-FFF2-40B4-BE49-F238E27FC236}">
                    <a16:creationId xmlns:a16="http://schemas.microsoft.com/office/drawing/2014/main" id="{D401EA8F-677D-2A72-4E7E-7149D405863E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60" name="Rettangolo 3759">
                <a:extLst>
                  <a:ext uri="{FF2B5EF4-FFF2-40B4-BE49-F238E27FC236}">
                    <a16:creationId xmlns:a16="http://schemas.microsoft.com/office/drawing/2014/main" id="{8B68FFF3-2754-6266-7693-D4A497503758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61" name="Rettangolo 3760">
                <a:extLst>
                  <a:ext uri="{FF2B5EF4-FFF2-40B4-BE49-F238E27FC236}">
                    <a16:creationId xmlns:a16="http://schemas.microsoft.com/office/drawing/2014/main" id="{76AF3DFF-ECAB-3FB7-8648-29066C141E50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62" name="Rettangolo 3761">
                <a:extLst>
                  <a:ext uri="{FF2B5EF4-FFF2-40B4-BE49-F238E27FC236}">
                    <a16:creationId xmlns:a16="http://schemas.microsoft.com/office/drawing/2014/main" id="{1678F365-8957-C18E-63A3-6163B0F5E804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63" name="Rettangolo 3762">
                <a:extLst>
                  <a:ext uri="{FF2B5EF4-FFF2-40B4-BE49-F238E27FC236}">
                    <a16:creationId xmlns:a16="http://schemas.microsoft.com/office/drawing/2014/main" id="{48423783-4223-5824-4C20-6FF66A0EF88A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64" name="Rettangolo 3763">
                <a:extLst>
                  <a:ext uri="{FF2B5EF4-FFF2-40B4-BE49-F238E27FC236}">
                    <a16:creationId xmlns:a16="http://schemas.microsoft.com/office/drawing/2014/main" id="{8844ED02-3698-F498-278D-F99FA3E09DC4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65" name="Rettangolo 3764">
                <a:extLst>
                  <a:ext uri="{FF2B5EF4-FFF2-40B4-BE49-F238E27FC236}">
                    <a16:creationId xmlns:a16="http://schemas.microsoft.com/office/drawing/2014/main" id="{D7643067-1F0A-9CDA-2598-78C5DC3B8B92}"/>
                  </a:ext>
                </a:extLst>
              </p:cNvPr>
              <p:cNvSpPr/>
              <p:nvPr/>
            </p:nvSpPr>
            <p:spPr>
              <a:xfrm>
                <a:off x="251128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697" name="Gruppo 3696">
              <a:extLst>
                <a:ext uri="{FF2B5EF4-FFF2-40B4-BE49-F238E27FC236}">
                  <a16:creationId xmlns:a16="http://schemas.microsoft.com/office/drawing/2014/main" id="{21D2D93B-B2D6-36B9-0AB1-69E90B0EACAE}"/>
                </a:ext>
              </a:extLst>
            </p:cNvPr>
            <p:cNvGrpSpPr/>
            <p:nvPr/>
          </p:nvGrpSpPr>
          <p:grpSpPr>
            <a:xfrm>
              <a:off x="1086240" y="2320367"/>
              <a:ext cx="1606405" cy="181473"/>
              <a:chOff x="1084881" y="1966812"/>
              <a:chExt cx="1606405" cy="181473"/>
            </a:xfrm>
            <a:grpFill/>
          </p:grpSpPr>
          <p:sp>
            <p:nvSpPr>
              <p:cNvPr id="3748" name="Rettangolo 3747">
                <a:extLst>
                  <a:ext uri="{FF2B5EF4-FFF2-40B4-BE49-F238E27FC236}">
                    <a16:creationId xmlns:a16="http://schemas.microsoft.com/office/drawing/2014/main" id="{5E13B41F-647C-A535-9DEE-DAE891B1F3F0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49" name="Rettangolo 3748">
                <a:extLst>
                  <a:ext uri="{FF2B5EF4-FFF2-40B4-BE49-F238E27FC236}">
                    <a16:creationId xmlns:a16="http://schemas.microsoft.com/office/drawing/2014/main" id="{830E8FE7-BBC0-94F8-A138-240DCBF75C76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50" name="Rettangolo 3749">
                <a:extLst>
                  <a:ext uri="{FF2B5EF4-FFF2-40B4-BE49-F238E27FC236}">
                    <a16:creationId xmlns:a16="http://schemas.microsoft.com/office/drawing/2014/main" id="{91A53E62-8D82-56DC-0257-DB242AC34ECE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51" name="Rettangolo 3750">
                <a:extLst>
                  <a:ext uri="{FF2B5EF4-FFF2-40B4-BE49-F238E27FC236}">
                    <a16:creationId xmlns:a16="http://schemas.microsoft.com/office/drawing/2014/main" id="{1EF61284-DF05-1C56-8855-FDD977EEBF61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52" name="Rettangolo 3751">
                <a:extLst>
                  <a:ext uri="{FF2B5EF4-FFF2-40B4-BE49-F238E27FC236}">
                    <a16:creationId xmlns:a16="http://schemas.microsoft.com/office/drawing/2014/main" id="{0E553C9B-3973-57B5-2415-B36908EE0111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53" name="Rettangolo 3752">
                <a:extLst>
                  <a:ext uri="{FF2B5EF4-FFF2-40B4-BE49-F238E27FC236}">
                    <a16:creationId xmlns:a16="http://schemas.microsoft.com/office/drawing/2014/main" id="{CA410708-20DA-3C93-1AD8-8B9343F5346F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54" name="Rettangolo 3753">
                <a:extLst>
                  <a:ext uri="{FF2B5EF4-FFF2-40B4-BE49-F238E27FC236}">
                    <a16:creationId xmlns:a16="http://schemas.microsoft.com/office/drawing/2014/main" id="{69E741FD-BB10-3CBE-8FA9-46BFB9938C7F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55" name="Rettangolo 3754">
                <a:extLst>
                  <a:ext uri="{FF2B5EF4-FFF2-40B4-BE49-F238E27FC236}">
                    <a16:creationId xmlns:a16="http://schemas.microsoft.com/office/drawing/2014/main" id="{1BCF866B-7201-90C2-5075-79CF3AC0BAC7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56" name="Rettangolo 3755">
                <a:extLst>
                  <a:ext uri="{FF2B5EF4-FFF2-40B4-BE49-F238E27FC236}">
                    <a16:creationId xmlns:a16="http://schemas.microsoft.com/office/drawing/2014/main" id="{8680E525-FA2E-D213-3354-836CD6D82E72}"/>
                  </a:ext>
                </a:extLst>
              </p:cNvPr>
              <p:cNvSpPr/>
              <p:nvPr/>
            </p:nvSpPr>
            <p:spPr>
              <a:xfrm>
                <a:off x="251128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698" name="Gruppo 3697">
              <a:extLst>
                <a:ext uri="{FF2B5EF4-FFF2-40B4-BE49-F238E27FC236}">
                  <a16:creationId xmlns:a16="http://schemas.microsoft.com/office/drawing/2014/main" id="{BE536460-0379-2B2F-3A00-4E7138146558}"/>
                </a:ext>
              </a:extLst>
            </p:cNvPr>
            <p:cNvGrpSpPr/>
            <p:nvPr/>
          </p:nvGrpSpPr>
          <p:grpSpPr>
            <a:xfrm>
              <a:off x="1081385" y="2490976"/>
              <a:ext cx="1615832" cy="181473"/>
              <a:chOff x="1084881" y="1966812"/>
              <a:chExt cx="1615832" cy="181473"/>
            </a:xfrm>
            <a:grpFill/>
          </p:grpSpPr>
          <p:sp>
            <p:nvSpPr>
              <p:cNvPr id="3739" name="Rettangolo 3738">
                <a:extLst>
                  <a:ext uri="{FF2B5EF4-FFF2-40B4-BE49-F238E27FC236}">
                    <a16:creationId xmlns:a16="http://schemas.microsoft.com/office/drawing/2014/main" id="{61B22D21-913F-2EF2-BDEC-74E3534AF689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40" name="Rettangolo 3739">
                <a:extLst>
                  <a:ext uri="{FF2B5EF4-FFF2-40B4-BE49-F238E27FC236}">
                    <a16:creationId xmlns:a16="http://schemas.microsoft.com/office/drawing/2014/main" id="{AD959556-A886-E8ED-EA67-ABC47B6A2CEE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3741" name="Rettangolo 3740">
                <a:extLst>
                  <a:ext uri="{FF2B5EF4-FFF2-40B4-BE49-F238E27FC236}">
                    <a16:creationId xmlns:a16="http://schemas.microsoft.com/office/drawing/2014/main" id="{BC74869F-1BDC-8EFD-98B6-29D2D66604E4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42" name="Rettangolo 3741">
                <a:extLst>
                  <a:ext uri="{FF2B5EF4-FFF2-40B4-BE49-F238E27FC236}">
                    <a16:creationId xmlns:a16="http://schemas.microsoft.com/office/drawing/2014/main" id="{356B5FAA-9A46-E9F2-1F43-AE02AB095325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43" name="Rettangolo 3742">
                <a:extLst>
                  <a:ext uri="{FF2B5EF4-FFF2-40B4-BE49-F238E27FC236}">
                    <a16:creationId xmlns:a16="http://schemas.microsoft.com/office/drawing/2014/main" id="{66077E7A-3DA5-8C53-E1A4-09E7D20E1819}"/>
                  </a:ext>
                </a:extLst>
              </p:cNvPr>
              <p:cNvSpPr/>
              <p:nvPr/>
            </p:nvSpPr>
            <p:spPr>
              <a:xfrm>
                <a:off x="180652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44" name="Rettangolo 3743">
                <a:extLst>
                  <a:ext uri="{FF2B5EF4-FFF2-40B4-BE49-F238E27FC236}">
                    <a16:creationId xmlns:a16="http://schemas.microsoft.com/office/drawing/2014/main" id="{277C1E21-4322-4C6E-DFCA-1B1C6CB2FA45}"/>
                  </a:ext>
                </a:extLst>
              </p:cNvPr>
              <p:cNvSpPr/>
              <p:nvPr/>
            </p:nvSpPr>
            <p:spPr>
              <a:xfrm>
                <a:off x="2160205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45" name="Rettangolo 3744">
                <a:extLst>
                  <a:ext uri="{FF2B5EF4-FFF2-40B4-BE49-F238E27FC236}">
                    <a16:creationId xmlns:a16="http://schemas.microsoft.com/office/drawing/2014/main" id="{CAB6311A-49DD-7D16-998F-E08052B9FE67}"/>
                  </a:ext>
                </a:extLst>
              </p:cNvPr>
              <p:cNvSpPr/>
              <p:nvPr/>
            </p:nvSpPr>
            <p:spPr>
              <a:xfrm>
                <a:off x="2342685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46" name="Rettangolo 3745">
                <a:extLst>
                  <a:ext uri="{FF2B5EF4-FFF2-40B4-BE49-F238E27FC236}">
                    <a16:creationId xmlns:a16="http://schemas.microsoft.com/office/drawing/2014/main" id="{5F6D6013-0ED4-8557-3AC3-B7108EEED136}"/>
                  </a:ext>
                </a:extLst>
              </p:cNvPr>
              <p:cNvSpPr/>
              <p:nvPr/>
            </p:nvSpPr>
            <p:spPr>
              <a:xfrm>
                <a:off x="2520713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47" name="Rettangolo 3746">
                <a:extLst>
                  <a:ext uri="{FF2B5EF4-FFF2-40B4-BE49-F238E27FC236}">
                    <a16:creationId xmlns:a16="http://schemas.microsoft.com/office/drawing/2014/main" id="{3AB1D0A0-AC9E-BB4D-1954-41C7E9E5D28D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grpSp>
          <p:nvGrpSpPr>
            <p:cNvPr id="3699" name="Gruppo 3698">
              <a:extLst>
                <a:ext uri="{FF2B5EF4-FFF2-40B4-BE49-F238E27FC236}">
                  <a16:creationId xmlns:a16="http://schemas.microsoft.com/office/drawing/2014/main" id="{A85FBCE6-A68E-51E0-3759-807EE2DE6F06}"/>
                </a:ext>
              </a:extLst>
            </p:cNvPr>
            <p:cNvGrpSpPr/>
            <p:nvPr/>
          </p:nvGrpSpPr>
          <p:grpSpPr>
            <a:xfrm>
              <a:off x="1081385" y="2662297"/>
              <a:ext cx="1615832" cy="190116"/>
              <a:chOff x="1084881" y="1958169"/>
              <a:chExt cx="1615832" cy="190116"/>
            </a:xfrm>
            <a:grpFill/>
          </p:grpSpPr>
          <p:sp>
            <p:nvSpPr>
              <p:cNvPr id="3730" name="Rettangolo 3729">
                <a:extLst>
                  <a:ext uri="{FF2B5EF4-FFF2-40B4-BE49-F238E27FC236}">
                    <a16:creationId xmlns:a16="http://schemas.microsoft.com/office/drawing/2014/main" id="{9158AC24-4B69-A069-7867-56484F74A121}"/>
                  </a:ext>
                </a:extLst>
              </p:cNvPr>
              <p:cNvSpPr/>
              <p:nvPr/>
            </p:nvSpPr>
            <p:spPr>
              <a:xfrm>
                <a:off x="1084881" y="1964799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31" name="Rettangolo 3730">
                <a:extLst>
                  <a:ext uri="{FF2B5EF4-FFF2-40B4-BE49-F238E27FC236}">
                    <a16:creationId xmlns:a16="http://schemas.microsoft.com/office/drawing/2014/main" id="{DE098AA3-A278-FA03-CA79-B07242737ECA}"/>
                  </a:ext>
                </a:extLst>
              </p:cNvPr>
              <p:cNvSpPr/>
              <p:nvPr/>
            </p:nvSpPr>
            <p:spPr>
              <a:xfrm>
                <a:off x="1264881" y="1964799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3732" name="Rettangolo 3731">
                <a:extLst>
                  <a:ext uri="{FF2B5EF4-FFF2-40B4-BE49-F238E27FC236}">
                    <a16:creationId xmlns:a16="http://schemas.microsoft.com/office/drawing/2014/main" id="{FC747146-9E48-AB41-4463-012390D95C9B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33" name="Rettangolo 3732">
                <a:extLst>
                  <a:ext uri="{FF2B5EF4-FFF2-40B4-BE49-F238E27FC236}">
                    <a16:creationId xmlns:a16="http://schemas.microsoft.com/office/drawing/2014/main" id="{3144FD90-2213-8C9D-91A4-635C27709B1B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34" name="Rettangolo 3733">
                <a:extLst>
                  <a:ext uri="{FF2B5EF4-FFF2-40B4-BE49-F238E27FC236}">
                    <a16:creationId xmlns:a16="http://schemas.microsoft.com/office/drawing/2014/main" id="{D308EE9E-AC9C-07A7-6E85-AB5C6759A7CF}"/>
                  </a:ext>
                </a:extLst>
              </p:cNvPr>
              <p:cNvSpPr/>
              <p:nvPr/>
            </p:nvSpPr>
            <p:spPr>
              <a:xfrm>
                <a:off x="180652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3735" name="Rettangolo 3734">
                <a:extLst>
                  <a:ext uri="{FF2B5EF4-FFF2-40B4-BE49-F238E27FC236}">
                    <a16:creationId xmlns:a16="http://schemas.microsoft.com/office/drawing/2014/main" id="{E5654F4A-1DDF-08FC-1DDF-61A0593F50B3}"/>
                  </a:ext>
                </a:extLst>
              </p:cNvPr>
              <p:cNvSpPr/>
              <p:nvPr/>
            </p:nvSpPr>
            <p:spPr>
              <a:xfrm>
                <a:off x="1978744" y="1958169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3736" name="Rettangolo 3735">
                <a:extLst>
                  <a:ext uri="{FF2B5EF4-FFF2-40B4-BE49-F238E27FC236}">
                    <a16:creationId xmlns:a16="http://schemas.microsoft.com/office/drawing/2014/main" id="{720027C4-B6AE-F527-1EFB-617AE8F6DB16}"/>
                  </a:ext>
                </a:extLst>
              </p:cNvPr>
              <p:cNvSpPr/>
              <p:nvPr/>
            </p:nvSpPr>
            <p:spPr>
              <a:xfrm>
                <a:off x="2160205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3737" name="Rettangolo 3736">
                <a:extLst>
                  <a:ext uri="{FF2B5EF4-FFF2-40B4-BE49-F238E27FC236}">
                    <a16:creationId xmlns:a16="http://schemas.microsoft.com/office/drawing/2014/main" id="{34A8478F-EB57-9E12-A76B-2C9127F00DE6}"/>
                  </a:ext>
                </a:extLst>
              </p:cNvPr>
              <p:cNvSpPr/>
              <p:nvPr/>
            </p:nvSpPr>
            <p:spPr>
              <a:xfrm>
                <a:off x="2342685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38" name="Rettangolo 3737">
                <a:extLst>
                  <a:ext uri="{FF2B5EF4-FFF2-40B4-BE49-F238E27FC236}">
                    <a16:creationId xmlns:a16="http://schemas.microsoft.com/office/drawing/2014/main" id="{07ACFE73-52E2-9C88-B448-D648C777F4B8}"/>
                  </a:ext>
                </a:extLst>
              </p:cNvPr>
              <p:cNvSpPr/>
              <p:nvPr/>
            </p:nvSpPr>
            <p:spPr>
              <a:xfrm>
                <a:off x="2520713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700" name="Gruppo 3699">
              <a:extLst>
                <a:ext uri="{FF2B5EF4-FFF2-40B4-BE49-F238E27FC236}">
                  <a16:creationId xmlns:a16="http://schemas.microsoft.com/office/drawing/2014/main" id="{12C19CE6-311A-79B7-31B9-DAA8C1AA4DB4}"/>
                </a:ext>
              </a:extLst>
            </p:cNvPr>
            <p:cNvGrpSpPr/>
            <p:nvPr/>
          </p:nvGrpSpPr>
          <p:grpSpPr>
            <a:xfrm>
              <a:off x="1086240" y="2850594"/>
              <a:ext cx="1606405" cy="181473"/>
              <a:chOff x="1084881" y="1966812"/>
              <a:chExt cx="1606405" cy="181473"/>
            </a:xfrm>
            <a:grpFill/>
          </p:grpSpPr>
          <p:sp>
            <p:nvSpPr>
              <p:cNvPr id="3721" name="Rettangolo 3720">
                <a:extLst>
                  <a:ext uri="{FF2B5EF4-FFF2-40B4-BE49-F238E27FC236}">
                    <a16:creationId xmlns:a16="http://schemas.microsoft.com/office/drawing/2014/main" id="{DC7181F3-386E-EB43-1950-5A6002777C70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22" name="Rettangolo 3721">
                <a:extLst>
                  <a:ext uri="{FF2B5EF4-FFF2-40B4-BE49-F238E27FC236}">
                    <a16:creationId xmlns:a16="http://schemas.microsoft.com/office/drawing/2014/main" id="{C6956337-5BFC-14C8-B497-804328753133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23" name="Rettangolo 3722">
                <a:extLst>
                  <a:ext uri="{FF2B5EF4-FFF2-40B4-BE49-F238E27FC236}">
                    <a16:creationId xmlns:a16="http://schemas.microsoft.com/office/drawing/2014/main" id="{065FD9AE-C5C4-1E77-1703-2990DE9938F2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24" name="Rettangolo 3723">
                <a:extLst>
                  <a:ext uri="{FF2B5EF4-FFF2-40B4-BE49-F238E27FC236}">
                    <a16:creationId xmlns:a16="http://schemas.microsoft.com/office/drawing/2014/main" id="{8399B40A-A9ED-AAA7-29FF-1A61F522508E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25" name="Rettangolo 3724">
                <a:extLst>
                  <a:ext uri="{FF2B5EF4-FFF2-40B4-BE49-F238E27FC236}">
                    <a16:creationId xmlns:a16="http://schemas.microsoft.com/office/drawing/2014/main" id="{31BD943D-9926-0ACB-4FC0-51B77D51AE52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26" name="Rettangolo 3725">
                <a:extLst>
                  <a:ext uri="{FF2B5EF4-FFF2-40B4-BE49-F238E27FC236}">
                    <a16:creationId xmlns:a16="http://schemas.microsoft.com/office/drawing/2014/main" id="{DDCD8518-1B5D-4B24-DE38-7A7AB7027019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27" name="Rettangolo 3726">
                <a:extLst>
                  <a:ext uri="{FF2B5EF4-FFF2-40B4-BE49-F238E27FC236}">
                    <a16:creationId xmlns:a16="http://schemas.microsoft.com/office/drawing/2014/main" id="{34612DB2-BF76-0881-EB3D-87D9DA6E923E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28" name="Rettangolo 3727">
                <a:extLst>
                  <a:ext uri="{FF2B5EF4-FFF2-40B4-BE49-F238E27FC236}">
                    <a16:creationId xmlns:a16="http://schemas.microsoft.com/office/drawing/2014/main" id="{CD09260B-E242-7C10-5AE4-85B80F41E5B2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29" name="Rettangolo 3728">
                <a:extLst>
                  <a:ext uri="{FF2B5EF4-FFF2-40B4-BE49-F238E27FC236}">
                    <a16:creationId xmlns:a16="http://schemas.microsoft.com/office/drawing/2014/main" id="{2938A85A-7A1A-D505-EDD2-08931789BA1B}"/>
                  </a:ext>
                </a:extLst>
              </p:cNvPr>
              <p:cNvSpPr/>
              <p:nvPr/>
            </p:nvSpPr>
            <p:spPr>
              <a:xfrm>
                <a:off x="251128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grpSp>
          <p:nvGrpSpPr>
            <p:cNvPr id="3701" name="Gruppo 3700">
              <a:extLst>
                <a:ext uri="{FF2B5EF4-FFF2-40B4-BE49-F238E27FC236}">
                  <a16:creationId xmlns:a16="http://schemas.microsoft.com/office/drawing/2014/main" id="{493E142D-7A4A-1F03-0A92-DF6ACB756731}"/>
                </a:ext>
              </a:extLst>
            </p:cNvPr>
            <p:cNvGrpSpPr/>
            <p:nvPr/>
          </p:nvGrpSpPr>
          <p:grpSpPr>
            <a:xfrm>
              <a:off x="1081385" y="3208739"/>
              <a:ext cx="1609511" cy="181473"/>
              <a:chOff x="1084881" y="1966812"/>
              <a:chExt cx="1609511" cy="181473"/>
            </a:xfrm>
            <a:grpFill/>
          </p:grpSpPr>
          <p:sp>
            <p:nvSpPr>
              <p:cNvPr id="3712" name="Rettangolo 3711">
                <a:extLst>
                  <a:ext uri="{FF2B5EF4-FFF2-40B4-BE49-F238E27FC236}">
                    <a16:creationId xmlns:a16="http://schemas.microsoft.com/office/drawing/2014/main" id="{6D55FDE2-AADC-08BF-CE19-F4DB06797264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13" name="Rettangolo 3712">
                <a:extLst>
                  <a:ext uri="{FF2B5EF4-FFF2-40B4-BE49-F238E27FC236}">
                    <a16:creationId xmlns:a16="http://schemas.microsoft.com/office/drawing/2014/main" id="{20B333C5-7694-C7EE-1ECD-6133A674736F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14" name="Rettangolo 3713">
                <a:extLst>
                  <a:ext uri="{FF2B5EF4-FFF2-40B4-BE49-F238E27FC236}">
                    <a16:creationId xmlns:a16="http://schemas.microsoft.com/office/drawing/2014/main" id="{803237C8-0587-2B73-0902-DAEF8A436B11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15" name="Rettangolo 3714">
                <a:extLst>
                  <a:ext uri="{FF2B5EF4-FFF2-40B4-BE49-F238E27FC236}">
                    <a16:creationId xmlns:a16="http://schemas.microsoft.com/office/drawing/2014/main" id="{2686B5E8-4804-ACA0-1F6C-E9D6E6661F12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16" name="Rettangolo 3715">
                <a:extLst>
                  <a:ext uri="{FF2B5EF4-FFF2-40B4-BE49-F238E27FC236}">
                    <a16:creationId xmlns:a16="http://schemas.microsoft.com/office/drawing/2014/main" id="{EA47EF63-7C2D-14B7-27E9-E2247A02A639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17" name="Rettangolo 3716">
                <a:extLst>
                  <a:ext uri="{FF2B5EF4-FFF2-40B4-BE49-F238E27FC236}">
                    <a16:creationId xmlns:a16="http://schemas.microsoft.com/office/drawing/2014/main" id="{E7518D0F-D152-6637-F9D4-FA32ED00CACB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18" name="Rettangolo 3717">
                <a:extLst>
                  <a:ext uri="{FF2B5EF4-FFF2-40B4-BE49-F238E27FC236}">
                    <a16:creationId xmlns:a16="http://schemas.microsoft.com/office/drawing/2014/main" id="{BE0C1A1A-9126-C2A6-44C6-B1B03A2BD849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19" name="Rettangolo 3718">
                <a:extLst>
                  <a:ext uri="{FF2B5EF4-FFF2-40B4-BE49-F238E27FC236}">
                    <a16:creationId xmlns:a16="http://schemas.microsoft.com/office/drawing/2014/main" id="{D74BD78F-A60C-2FC4-0C17-A6A5A55BF611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20" name="Rettangolo 3719">
                <a:extLst>
                  <a:ext uri="{FF2B5EF4-FFF2-40B4-BE49-F238E27FC236}">
                    <a16:creationId xmlns:a16="http://schemas.microsoft.com/office/drawing/2014/main" id="{99773B73-9E59-B093-661F-1F22D648EB0C}"/>
                  </a:ext>
                </a:extLst>
              </p:cNvPr>
              <p:cNvSpPr/>
              <p:nvPr/>
            </p:nvSpPr>
            <p:spPr>
              <a:xfrm>
                <a:off x="2514392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grpSp>
          <p:nvGrpSpPr>
            <p:cNvPr id="3702" name="Gruppo 3701">
              <a:extLst>
                <a:ext uri="{FF2B5EF4-FFF2-40B4-BE49-F238E27FC236}">
                  <a16:creationId xmlns:a16="http://schemas.microsoft.com/office/drawing/2014/main" id="{23DBD379-4A3A-58B3-EB4E-BF5A96B0CD74}"/>
                </a:ext>
              </a:extLst>
            </p:cNvPr>
            <p:cNvGrpSpPr/>
            <p:nvPr/>
          </p:nvGrpSpPr>
          <p:grpSpPr>
            <a:xfrm>
              <a:off x="1084881" y="3038202"/>
              <a:ext cx="1609511" cy="181473"/>
              <a:chOff x="1084881" y="1966812"/>
              <a:chExt cx="1609511" cy="181473"/>
            </a:xfrm>
            <a:grpFill/>
          </p:grpSpPr>
          <p:sp>
            <p:nvSpPr>
              <p:cNvPr id="3703" name="Rettangolo 3702">
                <a:extLst>
                  <a:ext uri="{FF2B5EF4-FFF2-40B4-BE49-F238E27FC236}">
                    <a16:creationId xmlns:a16="http://schemas.microsoft.com/office/drawing/2014/main" id="{1A40DD8E-017F-61AA-1ADA-A172DF375828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04" name="Rettangolo 3703">
                <a:extLst>
                  <a:ext uri="{FF2B5EF4-FFF2-40B4-BE49-F238E27FC236}">
                    <a16:creationId xmlns:a16="http://schemas.microsoft.com/office/drawing/2014/main" id="{AE052FDF-E162-6D4A-C459-427D96862ECA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05" name="Rettangolo 3704">
                <a:extLst>
                  <a:ext uri="{FF2B5EF4-FFF2-40B4-BE49-F238E27FC236}">
                    <a16:creationId xmlns:a16="http://schemas.microsoft.com/office/drawing/2014/main" id="{3C467B0A-10C0-71F5-2BC9-7506BD6C838B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06" name="Rettangolo 3705">
                <a:extLst>
                  <a:ext uri="{FF2B5EF4-FFF2-40B4-BE49-F238E27FC236}">
                    <a16:creationId xmlns:a16="http://schemas.microsoft.com/office/drawing/2014/main" id="{715786DE-3DDD-360E-298A-F98F3C1AABC1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07" name="Rettangolo 3706">
                <a:extLst>
                  <a:ext uri="{FF2B5EF4-FFF2-40B4-BE49-F238E27FC236}">
                    <a16:creationId xmlns:a16="http://schemas.microsoft.com/office/drawing/2014/main" id="{E3EC4528-A807-3FF8-9E0F-00CC2E938A63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08" name="Rettangolo 3707">
                <a:extLst>
                  <a:ext uri="{FF2B5EF4-FFF2-40B4-BE49-F238E27FC236}">
                    <a16:creationId xmlns:a16="http://schemas.microsoft.com/office/drawing/2014/main" id="{92099D28-7153-79BC-EDA2-888410318DBA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09" name="Rettangolo 3708">
                <a:extLst>
                  <a:ext uri="{FF2B5EF4-FFF2-40B4-BE49-F238E27FC236}">
                    <a16:creationId xmlns:a16="http://schemas.microsoft.com/office/drawing/2014/main" id="{81BF357A-F5C0-1353-0097-62EED8ACC1B3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10" name="Rettangolo 3709">
                <a:extLst>
                  <a:ext uri="{FF2B5EF4-FFF2-40B4-BE49-F238E27FC236}">
                    <a16:creationId xmlns:a16="http://schemas.microsoft.com/office/drawing/2014/main" id="{AD762B26-6ADD-9FA0-2801-64DB4ED60854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11" name="Rettangolo 3710">
                <a:extLst>
                  <a:ext uri="{FF2B5EF4-FFF2-40B4-BE49-F238E27FC236}">
                    <a16:creationId xmlns:a16="http://schemas.microsoft.com/office/drawing/2014/main" id="{95F8687E-645A-7D23-18C2-B9D0F747D0D1}"/>
                  </a:ext>
                </a:extLst>
              </p:cNvPr>
              <p:cNvSpPr/>
              <p:nvPr/>
            </p:nvSpPr>
            <p:spPr>
              <a:xfrm>
                <a:off x="2514392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</p:grpSp>
      <p:cxnSp>
        <p:nvCxnSpPr>
          <p:cNvPr id="3776" name="Connettore 1 3775">
            <a:extLst>
              <a:ext uri="{FF2B5EF4-FFF2-40B4-BE49-F238E27FC236}">
                <a16:creationId xmlns:a16="http://schemas.microsoft.com/office/drawing/2014/main" id="{949A4945-405C-0F74-FB9E-CC05564B3D07}"/>
              </a:ext>
            </a:extLst>
          </p:cNvPr>
          <p:cNvCxnSpPr/>
          <p:nvPr/>
        </p:nvCxnSpPr>
        <p:spPr>
          <a:xfrm flipV="1">
            <a:off x="311220" y="2343843"/>
            <a:ext cx="790886" cy="70475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77" name="Connettore 1 3776">
            <a:extLst>
              <a:ext uri="{FF2B5EF4-FFF2-40B4-BE49-F238E27FC236}">
                <a16:creationId xmlns:a16="http://schemas.microsoft.com/office/drawing/2014/main" id="{0D08F5B3-665C-0C26-9A87-43FBA205D3DE}"/>
              </a:ext>
            </a:extLst>
          </p:cNvPr>
          <p:cNvCxnSpPr>
            <a:cxnSpLocks/>
          </p:cNvCxnSpPr>
          <p:nvPr/>
        </p:nvCxnSpPr>
        <p:spPr>
          <a:xfrm>
            <a:off x="712243" y="4355570"/>
            <a:ext cx="1250496" cy="403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80" name="Arco 3779">
            <a:extLst>
              <a:ext uri="{FF2B5EF4-FFF2-40B4-BE49-F238E27FC236}">
                <a16:creationId xmlns:a16="http://schemas.microsoft.com/office/drawing/2014/main" id="{FAD0C8DC-2B58-4158-4324-7CDDC2C92187}"/>
              </a:ext>
            </a:extLst>
          </p:cNvPr>
          <p:cNvSpPr/>
          <p:nvPr/>
        </p:nvSpPr>
        <p:spPr>
          <a:xfrm rot="9472387">
            <a:off x="1288146" y="2269905"/>
            <a:ext cx="463065" cy="2198363"/>
          </a:xfrm>
          <a:prstGeom prst="arc">
            <a:avLst>
              <a:gd name="adj1" fmla="val 14975200"/>
              <a:gd name="adj2" fmla="val 587165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85" name="CasellaDiTesto 3784">
            <a:extLst>
              <a:ext uri="{FF2B5EF4-FFF2-40B4-BE49-F238E27FC236}">
                <a16:creationId xmlns:a16="http://schemas.microsoft.com/office/drawing/2014/main" id="{DEAC165B-3E6E-42CE-9F59-EAB56F94C8C7}"/>
              </a:ext>
            </a:extLst>
          </p:cNvPr>
          <p:cNvSpPr txBox="1"/>
          <p:nvPr/>
        </p:nvSpPr>
        <p:spPr>
          <a:xfrm>
            <a:off x="742215" y="4548149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it-IT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esize(inputs, (128, 128))</a:t>
            </a:r>
          </a:p>
        </p:txBody>
      </p:sp>
      <p:grpSp>
        <p:nvGrpSpPr>
          <p:cNvPr id="3786" name="Gruppo 3785">
            <a:extLst>
              <a:ext uri="{FF2B5EF4-FFF2-40B4-BE49-F238E27FC236}">
                <a16:creationId xmlns:a16="http://schemas.microsoft.com/office/drawing/2014/main" id="{1DAE65BD-5431-76DF-2F39-7B89BC7C81AC}"/>
              </a:ext>
            </a:extLst>
          </p:cNvPr>
          <p:cNvGrpSpPr/>
          <p:nvPr/>
        </p:nvGrpSpPr>
        <p:grpSpPr>
          <a:xfrm>
            <a:off x="3817275" y="1448190"/>
            <a:ext cx="988289" cy="3649615"/>
            <a:chOff x="3688111" y="616204"/>
            <a:chExt cx="868044" cy="5418667"/>
          </a:xfrm>
        </p:grpSpPr>
        <p:graphicFrame>
          <p:nvGraphicFramePr>
            <p:cNvPr id="3787" name="Diagramma 3786">
              <a:extLst>
                <a:ext uri="{FF2B5EF4-FFF2-40B4-BE49-F238E27FC236}">
                  <a16:creationId xmlns:a16="http://schemas.microsoft.com/office/drawing/2014/main" id="{383D53F2-6DBC-764A-D3D0-1B44AA09225E}"/>
                </a:ext>
              </a:extLst>
            </p:cNvPr>
            <p:cNvGraphicFramePr/>
            <p:nvPr/>
          </p:nvGraphicFramePr>
          <p:xfrm>
            <a:off x="3729148" y="616204"/>
            <a:ext cx="827007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3788" name="CasellaDiTesto 3787">
              <a:extLst>
                <a:ext uri="{FF2B5EF4-FFF2-40B4-BE49-F238E27FC236}">
                  <a16:creationId xmlns:a16="http://schemas.microsoft.com/office/drawing/2014/main" id="{48C872F9-2A51-70D6-8B0C-4F2DD607BF43}"/>
                </a:ext>
              </a:extLst>
            </p:cNvPr>
            <p:cNvSpPr txBox="1"/>
            <p:nvPr/>
          </p:nvSpPr>
          <p:spPr>
            <a:xfrm rot="16200000">
              <a:off x="2223788" y="2550928"/>
              <a:ext cx="3198975" cy="270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it-IT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PreProcess Input</a:t>
              </a:r>
              <a:endParaRPr lang="it-IT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795" name="Gruppo 3794">
            <a:extLst>
              <a:ext uri="{FF2B5EF4-FFF2-40B4-BE49-F238E27FC236}">
                <a16:creationId xmlns:a16="http://schemas.microsoft.com/office/drawing/2014/main" id="{F9203B36-42C9-7876-6B5C-359303EAB14E}"/>
              </a:ext>
            </a:extLst>
          </p:cNvPr>
          <p:cNvGrpSpPr/>
          <p:nvPr/>
        </p:nvGrpSpPr>
        <p:grpSpPr>
          <a:xfrm>
            <a:off x="5196212" y="1380834"/>
            <a:ext cx="988607" cy="3649615"/>
            <a:chOff x="3687832" y="616204"/>
            <a:chExt cx="868323" cy="5418667"/>
          </a:xfrm>
        </p:grpSpPr>
        <p:graphicFrame>
          <p:nvGraphicFramePr>
            <p:cNvPr id="3796" name="Diagramma 3795">
              <a:extLst>
                <a:ext uri="{FF2B5EF4-FFF2-40B4-BE49-F238E27FC236}">
                  <a16:creationId xmlns:a16="http://schemas.microsoft.com/office/drawing/2014/main" id="{E04C1FAD-A1E9-E3C6-9FB7-5EB8F7A96BED}"/>
                </a:ext>
              </a:extLst>
            </p:cNvPr>
            <p:cNvGraphicFramePr/>
            <p:nvPr/>
          </p:nvGraphicFramePr>
          <p:xfrm>
            <a:off x="3729148" y="616204"/>
            <a:ext cx="827007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3" r:lo="rId14" r:qs="rId15" r:cs="rId16"/>
            </a:graphicData>
          </a:graphic>
        </p:graphicFrame>
        <p:sp>
          <p:nvSpPr>
            <p:cNvPr id="3797" name="CasellaDiTesto 3796">
              <a:extLst>
                <a:ext uri="{FF2B5EF4-FFF2-40B4-BE49-F238E27FC236}">
                  <a16:creationId xmlns:a16="http://schemas.microsoft.com/office/drawing/2014/main" id="{0D5728FA-5C45-85CD-7261-C1C624013F76}"/>
                </a:ext>
              </a:extLst>
            </p:cNvPr>
            <p:cNvSpPr txBox="1"/>
            <p:nvPr/>
          </p:nvSpPr>
          <p:spPr>
            <a:xfrm rot="16200000">
              <a:off x="2223509" y="2970889"/>
              <a:ext cx="3198975" cy="270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it-IT" sz="1400" b="0" i="0" u="none" strike="noStrike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GlobalAveragePooling2D</a:t>
              </a:r>
            </a:p>
          </p:txBody>
        </p:sp>
      </p:grpSp>
      <p:grpSp>
        <p:nvGrpSpPr>
          <p:cNvPr id="3813" name="Gruppo 3812">
            <a:extLst>
              <a:ext uri="{FF2B5EF4-FFF2-40B4-BE49-F238E27FC236}">
                <a16:creationId xmlns:a16="http://schemas.microsoft.com/office/drawing/2014/main" id="{E06CB15A-598E-525F-4103-79BE0A16CAD8}"/>
              </a:ext>
            </a:extLst>
          </p:cNvPr>
          <p:cNvGrpSpPr/>
          <p:nvPr/>
        </p:nvGrpSpPr>
        <p:grpSpPr>
          <a:xfrm>
            <a:off x="6509519" y="2646883"/>
            <a:ext cx="567315" cy="1214216"/>
            <a:chOff x="4150912" y="2897579"/>
            <a:chExt cx="567315" cy="1214216"/>
          </a:xfrm>
        </p:grpSpPr>
        <p:sp>
          <p:nvSpPr>
            <p:cNvPr id="3814" name="Rettangolo 3813">
              <a:extLst>
                <a:ext uri="{FF2B5EF4-FFF2-40B4-BE49-F238E27FC236}">
                  <a16:creationId xmlns:a16="http://schemas.microsoft.com/office/drawing/2014/main" id="{9BC06A9D-2DFF-CD65-FB6C-07460E596628}"/>
                </a:ext>
              </a:extLst>
            </p:cNvPr>
            <p:cNvSpPr/>
            <p:nvPr/>
          </p:nvSpPr>
          <p:spPr>
            <a:xfrm>
              <a:off x="4150912" y="2923002"/>
              <a:ext cx="567315" cy="1188793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815" name="Elemento grafico 3814" descr="Filtro con riempimento a tinta unita">
              <a:extLst>
                <a:ext uri="{FF2B5EF4-FFF2-40B4-BE49-F238E27FC236}">
                  <a16:creationId xmlns:a16="http://schemas.microsoft.com/office/drawing/2014/main" id="{7EF96BC4-9CE8-5F11-793C-847D3168A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50912" y="3182162"/>
              <a:ext cx="567315" cy="700546"/>
            </a:xfrm>
            <a:prstGeom prst="rect">
              <a:avLst/>
            </a:prstGeom>
          </p:spPr>
        </p:pic>
        <p:sp>
          <p:nvSpPr>
            <p:cNvPr id="3816" name="CasellaDiTesto 3815">
              <a:extLst>
                <a:ext uri="{FF2B5EF4-FFF2-40B4-BE49-F238E27FC236}">
                  <a16:creationId xmlns:a16="http://schemas.microsoft.com/office/drawing/2014/main" id="{4FAE6D44-F15D-3D38-DE95-8FF396F8AF48}"/>
                </a:ext>
              </a:extLst>
            </p:cNvPr>
            <p:cNvSpPr txBox="1"/>
            <p:nvPr/>
          </p:nvSpPr>
          <p:spPr>
            <a:xfrm>
              <a:off x="4275117" y="2897579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817" name="CasellaDiTesto 3816">
              <a:extLst>
                <a:ext uri="{FF2B5EF4-FFF2-40B4-BE49-F238E27FC236}">
                  <a16:creationId xmlns:a16="http://schemas.microsoft.com/office/drawing/2014/main" id="{8BEA4E94-A0E7-1DD5-5399-0A1985332100}"/>
                </a:ext>
              </a:extLst>
            </p:cNvPr>
            <p:cNvSpPr txBox="1"/>
            <p:nvPr/>
          </p:nvSpPr>
          <p:spPr>
            <a:xfrm>
              <a:off x="4179113" y="3742463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0,7</a:t>
              </a:r>
            </a:p>
          </p:txBody>
        </p:sp>
      </p:grpSp>
      <p:sp>
        <p:nvSpPr>
          <p:cNvPr id="3818" name="CasellaDiTesto 3817">
            <a:extLst>
              <a:ext uri="{FF2B5EF4-FFF2-40B4-BE49-F238E27FC236}">
                <a16:creationId xmlns:a16="http://schemas.microsoft.com/office/drawing/2014/main" id="{E94CA6E8-E09B-0FC9-E62D-777120B3F0B7}"/>
              </a:ext>
            </a:extLst>
          </p:cNvPr>
          <p:cNvSpPr txBox="1"/>
          <p:nvPr/>
        </p:nvSpPr>
        <p:spPr>
          <a:xfrm>
            <a:off x="7321773" y="4376727"/>
            <a:ext cx="511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1022</a:t>
            </a:r>
          </a:p>
        </p:txBody>
      </p:sp>
      <p:sp>
        <p:nvSpPr>
          <p:cNvPr id="3819" name="CasellaDiTesto 3818">
            <a:extLst>
              <a:ext uri="{FF2B5EF4-FFF2-40B4-BE49-F238E27FC236}">
                <a16:creationId xmlns:a16="http://schemas.microsoft.com/office/drawing/2014/main" id="{EA50AB90-A1E4-E386-F924-97CADFAD1151}"/>
              </a:ext>
            </a:extLst>
          </p:cNvPr>
          <p:cNvSpPr txBox="1"/>
          <p:nvPr/>
        </p:nvSpPr>
        <p:spPr>
          <a:xfrm>
            <a:off x="7331869" y="4983093"/>
            <a:ext cx="511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1023</a:t>
            </a:r>
          </a:p>
        </p:txBody>
      </p:sp>
      <p:sp>
        <p:nvSpPr>
          <p:cNvPr id="3820" name="CasellaDiTesto 3819">
            <a:extLst>
              <a:ext uri="{FF2B5EF4-FFF2-40B4-BE49-F238E27FC236}">
                <a16:creationId xmlns:a16="http://schemas.microsoft.com/office/drawing/2014/main" id="{9672B017-11E6-42E0-7D3A-8E11F5BB9630}"/>
              </a:ext>
            </a:extLst>
          </p:cNvPr>
          <p:cNvSpPr txBox="1"/>
          <p:nvPr/>
        </p:nvSpPr>
        <p:spPr>
          <a:xfrm>
            <a:off x="8668913" y="4359363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510</a:t>
            </a:r>
          </a:p>
        </p:txBody>
      </p:sp>
      <p:sp>
        <p:nvSpPr>
          <p:cNvPr id="3821" name="CasellaDiTesto 3820">
            <a:extLst>
              <a:ext uri="{FF2B5EF4-FFF2-40B4-BE49-F238E27FC236}">
                <a16:creationId xmlns:a16="http://schemas.microsoft.com/office/drawing/2014/main" id="{45597C90-3ED2-8CE5-F617-8B24A1CAC5E6}"/>
              </a:ext>
            </a:extLst>
          </p:cNvPr>
          <p:cNvSpPr txBox="1"/>
          <p:nvPr/>
        </p:nvSpPr>
        <p:spPr>
          <a:xfrm>
            <a:off x="8671106" y="4969821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511</a:t>
            </a:r>
          </a:p>
        </p:txBody>
      </p:sp>
      <p:cxnSp>
        <p:nvCxnSpPr>
          <p:cNvPr id="3824" name="Connettore 1 3823">
            <a:extLst>
              <a:ext uri="{FF2B5EF4-FFF2-40B4-BE49-F238E27FC236}">
                <a16:creationId xmlns:a16="http://schemas.microsoft.com/office/drawing/2014/main" id="{CFF1A8BD-3BB5-8F1E-0091-A90D81AA70E3}"/>
              </a:ext>
            </a:extLst>
          </p:cNvPr>
          <p:cNvCxnSpPr>
            <a:cxnSpLocks/>
          </p:cNvCxnSpPr>
          <p:nvPr/>
        </p:nvCxnSpPr>
        <p:spPr>
          <a:xfrm flipH="1">
            <a:off x="5898956" y="3251066"/>
            <a:ext cx="297586" cy="387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26" name="Connettore 1 3825">
            <a:extLst>
              <a:ext uri="{FF2B5EF4-FFF2-40B4-BE49-F238E27FC236}">
                <a16:creationId xmlns:a16="http://schemas.microsoft.com/office/drawing/2014/main" id="{91305BE2-348B-3AC9-4C7A-5AA53BBCF8E2}"/>
              </a:ext>
            </a:extLst>
          </p:cNvPr>
          <p:cNvCxnSpPr>
            <a:cxnSpLocks/>
          </p:cNvCxnSpPr>
          <p:nvPr/>
        </p:nvCxnSpPr>
        <p:spPr>
          <a:xfrm flipH="1">
            <a:off x="4549717" y="3242237"/>
            <a:ext cx="297586" cy="387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828" name="Elemento grafico 3827" descr="Download con riempimento a tinta unita">
            <a:extLst>
              <a:ext uri="{FF2B5EF4-FFF2-40B4-BE49-F238E27FC236}">
                <a16:creationId xmlns:a16="http://schemas.microsoft.com/office/drawing/2014/main" id="{E25DCB96-FCE2-DDC0-F265-458A0AD78EE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502532" y="2874819"/>
            <a:ext cx="766755" cy="766755"/>
          </a:xfrm>
          <a:prstGeom prst="rect">
            <a:avLst/>
          </a:prstGeom>
        </p:spPr>
      </p:pic>
      <p:sp>
        <p:nvSpPr>
          <p:cNvPr id="3831" name="CasellaDiTesto 3830">
            <a:extLst>
              <a:ext uri="{FF2B5EF4-FFF2-40B4-BE49-F238E27FC236}">
                <a16:creationId xmlns:a16="http://schemas.microsoft.com/office/drawing/2014/main" id="{4017CB46-9064-6B3C-4FC3-8A5B7DE66696}"/>
              </a:ext>
            </a:extLst>
          </p:cNvPr>
          <p:cNvSpPr txBox="1"/>
          <p:nvPr/>
        </p:nvSpPr>
        <p:spPr>
          <a:xfrm>
            <a:off x="2129766" y="5299629"/>
            <a:ext cx="1562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b="0" i="0" u="none" strike="noStrike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EfficientNetV2S</a:t>
            </a:r>
            <a:endParaRPr lang="it-IT" sz="16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33" name="Connettore 2 3832">
            <a:extLst>
              <a:ext uri="{FF2B5EF4-FFF2-40B4-BE49-F238E27FC236}">
                <a16:creationId xmlns:a16="http://schemas.microsoft.com/office/drawing/2014/main" id="{16FB7A2C-F221-B400-2F7F-A945DFCECE32}"/>
              </a:ext>
            </a:extLst>
          </p:cNvPr>
          <p:cNvCxnSpPr>
            <a:cxnSpLocks/>
          </p:cNvCxnSpPr>
          <p:nvPr/>
        </p:nvCxnSpPr>
        <p:spPr>
          <a:xfrm flipV="1">
            <a:off x="4364326" y="3600049"/>
            <a:ext cx="532111" cy="1842833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39" name="Connettore 1 3838">
            <a:extLst>
              <a:ext uri="{FF2B5EF4-FFF2-40B4-BE49-F238E27FC236}">
                <a16:creationId xmlns:a16="http://schemas.microsoft.com/office/drawing/2014/main" id="{94A00F63-9CD4-D26A-A626-CCFFBF8341CE}"/>
              </a:ext>
            </a:extLst>
          </p:cNvPr>
          <p:cNvCxnSpPr/>
          <p:nvPr/>
        </p:nvCxnSpPr>
        <p:spPr>
          <a:xfrm>
            <a:off x="3689761" y="5453077"/>
            <a:ext cx="674220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41" name="CasellaDiTesto 3840">
            <a:extLst>
              <a:ext uri="{FF2B5EF4-FFF2-40B4-BE49-F238E27FC236}">
                <a16:creationId xmlns:a16="http://schemas.microsoft.com/office/drawing/2014/main" id="{093FE30A-F2FC-4198-FB48-FDA37CE191F8}"/>
              </a:ext>
            </a:extLst>
          </p:cNvPr>
          <p:cNvSpPr txBox="1"/>
          <p:nvPr/>
        </p:nvSpPr>
        <p:spPr>
          <a:xfrm>
            <a:off x="2122709" y="5617603"/>
            <a:ext cx="20810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include_top=False</a:t>
            </a:r>
          </a:p>
          <a:p>
            <a:r>
              <a:rPr lang="it-IT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weights="imagenet"</a:t>
            </a:r>
          </a:p>
          <a:p>
            <a:r>
              <a:rPr lang="it-IT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input_shape=(128, 128, 3)</a:t>
            </a:r>
          </a:p>
          <a:p>
            <a:endParaRPr lang="it-IT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0982CB26-59AF-5BA9-F2E5-C2C5C816BB7F}"/>
              </a:ext>
            </a:extLst>
          </p:cNvPr>
          <p:cNvSpPr txBox="1"/>
          <p:nvPr/>
        </p:nvSpPr>
        <p:spPr>
          <a:xfrm rot="2226527">
            <a:off x="3756418" y="1811036"/>
            <a:ext cx="1194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[0,255] -&gt; [-1,1]</a:t>
            </a:r>
          </a:p>
        </p:txBody>
      </p:sp>
    </p:spTree>
    <p:extLst>
      <p:ext uri="{BB962C8B-B14F-4D97-AF65-F5344CB8AC3E}">
        <p14:creationId xmlns:p14="http://schemas.microsoft.com/office/powerpoint/2010/main" val="400747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4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4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po 25">
            <a:extLst>
              <a:ext uri="{FF2B5EF4-FFF2-40B4-BE49-F238E27FC236}">
                <a16:creationId xmlns:a16="http://schemas.microsoft.com/office/drawing/2014/main" id="{CF6B34AB-F3AF-3E3D-30F4-19E004E0F1CE}"/>
              </a:ext>
            </a:extLst>
          </p:cNvPr>
          <p:cNvGrpSpPr/>
          <p:nvPr/>
        </p:nvGrpSpPr>
        <p:grpSpPr>
          <a:xfrm>
            <a:off x="1199818" y="1422775"/>
            <a:ext cx="2712718" cy="4200127"/>
            <a:chOff x="2410970" y="941552"/>
            <a:chExt cx="2712718" cy="4200127"/>
          </a:xfrm>
        </p:grpSpPr>
        <p:grpSp>
          <p:nvGrpSpPr>
            <p:cNvPr id="25" name="Gruppo 24">
              <a:extLst>
                <a:ext uri="{FF2B5EF4-FFF2-40B4-BE49-F238E27FC236}">
                  <a16:creationId xmlns:a16="http://schemas.microsoft.com/office/drawing/2014/main" id="{B52F5BFA-A882-A3FD-48EA-5AB761B654E3}"/>
                </a:ext>
              </a:extLst>
            </p:cNvPr>
            <p:cNvGrpSpPr/>
            <p:nvPr/>
          </p:nvGrpSpPr>
          <p:grpSpPr>
            <a:xfrm>
              <a:off x="2553962" y="1772772"/>
              <a:ext cx="708398" cy="2852496"/>
              <a:chOff x="1524247" y="1969567"/>
              <a:chExt cx="708398" cy="2852496"/>
            </a:xfrm>
          </p:grpSpPr>
          <p:pic>
            <p:nvPicPr>
              <p:cNvPr id="7" name="Elemento grafico 6" descr="Grafico logaritmico contorno">
                <a:extLst>
                  <a:ext uri="{FF2B5EF4-FFF2-40B4-BE49-F238E27FC236}">
                    <a16:creationId xmlns:a16="http://schemas.microsoft.com/office/drawing/2014/main" id="{D69D829D-61F4-BF3F-7696-9989F7F536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24247" y="1969567"/>
                <a:ext cx="708398" cy="708398"/>
              </a:xfrm>
              <a:prstGeom prst="rect">
                <a:avLst/>
              </a:prstGeom>
            </p:spPr>
          </p:pic>
          <p:pic>
            <p:nvPicPr>
              <p:cNvPr id="9" name="Elemento grafico 8" descr="Cronometro 66% contorno">
                <a:extLst>
                  <a:ext uri="{FF2B5EF4-FFF2-40B4-BE49-F238E27FC236}">
                    <a16:creationId xmlns:a16="http://schemas.microsoft.com/office/drawing/2014/main" id="{27C8E88F-0367-3DD4-2BD8-1D92B8A366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24247" y="3041616"/>
                <a:ext cx="708398" cy="708398"/>
              </a:xfrm>
              <a:prstGeom prst="rect">
                <a:avLst/>
              </a:prstGeom>
            </p:spPr>
          </p:pic>
          <p:pic>
            <p:nvPicPr>
              <p:cNvPr id="11" name="Elemento grafico 10" descr="Scatola contorno">
                <a:extLst>
                  <a:ext uri="{FF2B5EF4-FFF2-40B4-BE49-F238E27FC236}">
                    <a16:creationId xmlns:a16="http://schemas.microsoft.com/office/drawing/2014/main" id="{E8F44D1A-6B87-D7EB-CAC4-D80EBB6EA1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524247" y="4113665"/>
                <a:ext cx="708398" cy="708398"/>
              </a:xfrm>
              <a:prstGeom prst="rect">
                <a:avLst/>
              </a:prstGeom>
            </p:spPr>
          </p:pic>
        </p:grpSp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75D25E9E-6D83-B539-E55A-1EA9A21F6190}"/>
                </a:ext>
              </a:extLst>
            </p:cNvPr>
            <p:cNvGrpSpPr/>
            <p:nvPr/>
          </p:nvGrpSpPr>
          <p:grpSpPr>
            <a:xfrm>
              <a:off x="2410970" y="941552"/>
              <a:ext cx="2712718" cy="4200127"/>
              <a:chOff x="1535363" y="1243992"/>
              <a:chExt cx="2712718" cy="4200127"/>
            </a:xfrm>
          </p:grpSpPr>
          <p:sp>
            <p:nvSpPr>
              <p:cNvPr id="20" name="Elaborazione alternativa 19">
                <a:extLst>
                  <a:ext uri="{FF2B5EF4-FFF2-40B4-BE49-F238E27FC236}">
                    <a16:creationId xmlns:a16="http://schemas.microsoft.com/office/drawing/2014/main" id="{EC23616B-DAF6-03B3-BBE7-112A69B8ACD5}"/>
                  </a:ext>
                </a:extLst>
              </p:cNvPr>
              <p:cNvSpPr/>
              <p:nvPr/>
            </p:nvSpPr>
            <p:spPr>
              <a:xfrm rot="16200000">
                <a:off x="791658" y="1987697"/>
                <a:ext cx="4200127" cy="2712718"/>
              </a:xfrm>
              <a:prstGeom prst="flowChartAlternateProcess">
                <a:avLst/>
              </a:prstGeom>
              <a:solidFill>
                <a:srgbClr val="002060">
                  <a:alpha val="2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D821A9E0-9F8C-6D3B-13E4-6A1022984271}"/>
                  </a:ext>
                </a:extLst>
              </p:cNvPr>
              <p:cNvSpPr txBox="1"/>
              <p:nvPr/>
            </p:nvSpPr>
            <p:spPr>
              <a:xfrm>
                <a:off x="1944066" y="1462568"/>
                <a:ext cx="1957920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i="0" u="none" strike="noStrike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Hyperparameters</a:t>
                </a:r>
              </a:p>
              <a:p>
                <a:endParaRPr lang="it-IT" sz="1600" b="1" dirty="0"/>
              </a:p>
            </p:txBody>
          </p:sp>
        </p:grpSp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BD812F86-7D30-93A5-F49E-DD528E55296E}"/>
              </a:ext>
            </a:extLst>
          </p:cNvPr>
          <p:cNvGrpSpPr/>
          <p:nvPr/>
        </p:nvGrpSpPr>
        <p:grpSpPr>
          <a:xfrm>
            <a:off x="4665901" y="1430148"/>
            <a:ext cx="2869375" cy="4200127"/>
            <a:chOff x="4378343" y="1332623"/>
            <a:chExt cx="2869375" cy="4200127"/>
          </a:xfrm>
        </p:grpSpPr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295DB87C-989D-DB81-592C-F011253DF5B1}"/>
                </a:ext>
              </a:extLst>
            </p:cNvPr>
            <p:cNvGrpSpPr/>
            <p:nvPr/>
          </p:nvGrpSpPr>
          <p:grpSpPr>
            <a:xfrm>
              <a:off x="4378343" y="1332623"/>
              <a:ext cx="2869375" cy="4200127"/>
              <a:chOff x="4122131" y="1332623"/>
              <a:chExt cx="2871353" cy="4200127"/>
            </a:xfrm>
          </p:grpSpPr>
          <p:sp>
            <p:nvSpPr>
              <p:cNvPr id="19" name="Elaborazione alternativa 18">
                <a:extLst>
                  <a:ext uri="{FF2B5EF4-FFF2-40B4-BE49-F238E27FC236}">
                    <a16:creationId xmlns:a16="http://schemas.microsoft.com/office/drawing/2014/main" id="{A53AABE0-3398-B927-04A7-D2C2D38BC1C7}"/>
                  </a:ext>
                </a:extLst>
              </p:cNvPr>
              <p:cNvSpPr/>
              <p:nvPr/>
            </p:nvSpPr>
            <p:spPr>
              <a:xfrm rot="16200000">
                <a:off x="3452216" y="2076328"/>
                <a:ext cx="4200127" cy="2712717"/>
              </a:xfrm>
              <a:prstGeom prst="flowChartAlternateProcess">
                <a:avLst/>
              </a:prstGeom>
              <a:solidFill>
                <a:srgbClr val="FF0000">
                  <a:alpha val="2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C2EE6F3A-2BB8-C4DB-7DE8-5211932AFE59}"/>
                  </a:ext>
                </a:extLst>
              </p:cNvPr>
              <p:cNvSpPr txBox="1"/>
              <p:nvPr/>
            </p:nvSpPr>
            <p:spPr>
              <a:xfrm>
                <a:off x="4122131" y="1551199"/>
                <a:ext cx="287135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b="1" i="0" u="none" strike="noStrike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Optimizer, loss and metrics</a:t>
                </a:r>
              </a:p>
              <a:p>
                <a:endParaRPr lang="it-IT" b="1" dirty="0"/>
              </a:p>
            </p:txBody>
          </p:sp>
        </p:grpSp>
        <p:grpSp>
          <p:nvGrpSpPr>
            <p:cNvPr id="39" name="Gruppo 38">
              <a:extLst>
                <a:ext uri="{FF2B5EF4-FFF2-40B4-BE49-F238E27FC236}">
                  <a16:creationId xmlns:a16="http://schemas.microsoft.com/office/drawing/2014/main" id="{798C35F3-18E8-C4EE-1F27-AE1A0510FF3B}"/>
                </a:ext>
              </a:extLst>
            </p:cNvPr>
            <p:cNvGrpSpPr/>
            <p:nvPr/>
          </p:nvGrpSpPr>
          <p:grpSpPr>
            <a:xfrm>
              <a:off x="4553206" y="2163843"/>
              <a:ext cx="801330" cy="2825928"/>
              <a:chOff x="7100077" y="2163843"/>
              <a:chExt cx="801330" cy="2825928"/>
            </a:xfrm>
          </p:grpSpPr>
          <p:pic>
            <p:nvPicPr>
              <p:cNvPr id="34" name="Elemento grafico 33" descr="Singolo ingranaggio contorno">
                <a:extLst>
                  <a:ext uri="{FF2B5EF4-FFF2-40B4-BE49-F238E27FC236}">
                    <a16:creationId xmlns:a16="http://schemas.microsoft.com/office/drawing/2014/main" id="{A4B732EE-A8B7-FA39-9881-7343DEB549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100077" y="2163843"/>
                <a:ext cx="801330" cy="801330"/>
              </a:xfrm>
              <a:prstGeom prst="rect">
                <a:avLst/>
              </a:prstGeom>
            </p:spPr>
          </p:pic>
          <p:pic>
            <p:nvPicPr>
              <p:cNvPr id="36" name="Elemento grafico 35" descr="Abaco contorno">
                <a:extLst>
                  <a:ext uri="{FF2B5EF4-FFF2-40B4-BE49-F238E27FC236}">
                    <a16:creationId xmlns:a16="http://schemas.microsoft.com/office/drawing/2014/main" id="{87985E32-81E0-C465-5FF9-4C46694829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165738" y="3247714"/>
                <a:ext cx="670008" cy="670008"/>
              </a:xfrm>
              <a:prstGeom prst="rect">
                <a:avLst/>
              </a:prstGeom>
            </p:spPr>
          </p:pic>
          <p:pic>
            <p:nvPicPr>
              <p:cNvPr id="38" name="Elemento grafico 37" descr="Trofeo contorno">
                <a:extLst>
                  <a:ext uri="{FF2B5EF4-FFF2-40B4-BE49-F238E27FC236}">
                    <a16:creationId xmlns:a16="http://schemas.microsoft.com/office/drawing/2014/main" id="{C3ABA14C-6AD4-B8E7-C260-443380EEAF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165738" y="4319763"/>
                <a:ext cx="670008" cy="670008"/>
              </a:xfrm>
              <a:prstGeom prst="rect">
                <a:avLst/>
              </a:prstGeom>
            </p:spPr>
          </p:pic>
        </p:grpSp>
      </p:grp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61A7D561-046C-7EF8-850A-82378862E58F}"/>
              </a:ext>
            </a:extLst>
          </p:cNvPr>
          <p:cNvSpPr txBox="1"/>
          <p:nvPr/>
        </p:nvSpPr>
        <p:spPr>
          <a:xfrm>
            <a:off x="2368051" y="2348038"/>
            <a:ext cx="992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0,001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2DC5C380-2E6C-8391-5FC9-37AF468853B6}"/>
              </a:ext>
            </a:extLst>
          </p:cNvPr>
          <p:cNvSpPr txBox="1"/>
          <p:nvPr/>
        </p:nvSpPr>
        <p:spPr>
          <a:xfrm>
            <a:off x="2505631" y="3358461"/>
            <a:ext cx="885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65F607F9-196F-F17A-A28D-2A81AAFF5B14}"/>
              </a:ext>
            </a:extLst>
          </p:cNvPr>
          <p:cNvSpPr txBox="1"/>
          <p:nvPr/>
        </p:nvSpPr>
        <p:spPr>
          <a:xfrm>
            <a:off x="2592472" y="449068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1F78CBC3-D355-4C2D-1A4E-673EB5623136}"/>
              </a:ext>
            </a:extLst>
          </p:cNvPr>
          <p:cNvSpPr txBox="1"/>
          <p:nvPr/>
        </p:nvSpPr>
        <p:spPr>
          <a:xfrm>
            <a:off x="5859161" y="2339211"/>
            <a:ext cx="811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9AFD6E76-2590-D174-228D-195818F50D88}"/>
              </a:ext>
            </a:extLst>
          </p:cNvPr>
          <p:cNvSpPr txBox="1"/>
          <p:nvPr/>
        </p:nvSpPr>
        <p:spPr>
          <a:xfrm>
            <a:off x="5608345" y="3463561"/>
            <a:ext cx="1550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Crossentropy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3188973F-A94E-71E1-F082-19FA1F21D4E0}"/>
              </a:ext>
            </a:extLst>
          </p:cNvPr>
          <p:cNvSpPr txBox="1"/>
          <p:nvPr/>
        </p:nvSpPr>
        <p:spPr>
          <a:xfrm>
            <a:off x="5799903" y="4586416"/>
            <a:ext cx="11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</a:p>
        </p:txBody>
      </p: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B7C7E923-B6A5-B52C-B6FF-9046BBCB3BCD}"/>
              </a:ext>
            </a:extLst>
          </p:cNvPr>
          <p:cNvGrpSpPr/>
          <p:nvPr/>
        </p:nvGrpSpPr>
        <p:grpSpPr>
          <a:xfrm>
            <a:off x="8264718" y="1422774"/>
            <a:ext cx="2712719" cy="4207501"/>
            <a:chOff x="8133957" y="1056196"/>
            <a:chExt cx="2712719" cy="4207501"/>
          </a:xfrm>
        </p:grpSpPr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53DFC53E-2891-4175-58ED-3336BEF5433A}"/>
                </a:ext>
              </a:extLst>
            </p:cNvPr>
            <p:cNvGrpSpPr/>
            <p:nvPr/>
          </p:nvGrpSpPr>
          <p:grpSpPr>
            <a:xfrm>
              <a:off x="8133957" y="1056196"/>
              <a:ext cx="2712719" cy="4207501"/>
              <a:chOff x="8342638" y="1415401"/>
              <a:chExt cx="2712719" cy="4207501"/>
            </a:xfrm>
          </p:grpSpPr>
          <p:sp>
            <p:nvSpPr>
              <p:cNvPr id="21" name="Elaborazione alternativa 20">
                <a:extLst>
                  <a:ext uri="{FF2B5EF4-FFF2-40B4-BE49-F238E27FC236}">
                    <a16:creationId xmlns:a16="http://schemas.microsoft.com/office/drawing/2014/main" id="{3934AB11-A5D9-DCED-3187-E0F5DC1A2282}"/>
                  </a:ext>
                </a:extLst>
              </p:cNvPr>
              <p:cNvSpPr/>
              <p:nvPr/>
            </p:nvSpPr>
            <p:spPr>
              <a:xfrm rot="16200000">
                <a:off x="7595247" y="2162792"/>
                <a:ext cx="4207501" cy="2712719"/>
              </a:xfrm>
              <a:prstGeom prst="flowChartAlternateProcess">
                <a:avLst/>
              </a:prstGeom>
              <a:solidFill>
                <a:srgbClr val="92D050">
                  <a:alpha val="2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9330A160-1C28-40D5-2164-6838B0663B39}"/>
                  </a:ext>
                </a:extLst>
              </p:cNvPr>
              <p:cNvSpPr txBox="1"/>
              <p:nvPr/>
            </p:nvSpPr>
            <p:spPr>
              <a:xfrm>
                <a:off x="9151411" y="1600303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Callbacks</a:t>
                </a:r>
              </a:p>
            </p:txBody>
          </p:sp>
        </p:grpSp>
        <p:grpSp>
          <p:nvGrpSpPr>
            <p:cNvPr id="24" name="Gruppo 23">
              <a:extLst>
                <a:ext uri="{FF2B5EF4-FFF2-40B4-BE49-F238E27FC236}">
                  <a16:creationId xmlns:a16="http://schemas.microsoft.com/office/drawing/2014/main" id="{D8FD1A54-B9A5-F1D0-0B0F-5542C6D8F382}"/>
                </a:ext>
              </a:extLst>
            </p:cNvPr>
            <p:cNvGrpSpPr/>
            <p:nvPr/>
          </p:nvGrpSpPr>
          <p:grpSpPr>
            <a:xfrm>
              <a:off x="8230031" y="1594303"/>
              <a:ext cx="2613676" cy="3447240"/>
              <a:chOff x="8230031" y="1594303"/>
              <a:chExt cx="2613676" cy="3447240"/>
            </a:xfrm>
          </p:grpSpPr>
          <p:grpSp>
            <p:nvGrpSpPr>
              <p:cNvPr id="31" name="Gruppo 30">
                <a:extLst>
                  <a:ext uri="{FF2B5EF4-FFF2-40B4-BE49-F238E27FC236}">
                    <a16:creationId xmlns:a16="http://schemas.microsoft.com/office/drawing/2014/main" id="{4CEE67A6-0E0C-F5AA-F5FC-C61D5CE51E06}"/>
                  </a:ext>
                </a:extLst>
              </p:cNvPr>
              <p:cNvGrpSpPr/>
              <p:nvPr/>
            </p:nvGrpSpPr>
            <p:grpSpPr>
              <a:xfrm>
                <a:off x="8230031" y="3033608"/>
                <a:ext cx="777528" cy="2007935"/>
                <a:chOff x="8158501" y="2335773"/>
                <a:chExt cx="970190" cy="2680566"/>
              </a:xfrm>
            </p:grpSpPr>
            <p:pic>
              <p:nvPicPr>
                <p:cNvPr id="13" name="Elemento grafico 12" descr="Disco contorno">
                  <a:extLst>
                    <a:ext uri="{FF2B5EF4-FFF2-40B4-BE49-F238E27FC236}">
                      <a16:creationId xmlns:a16="http://schemas.microsoft.com/office/drawing/2014/main" id="{CA523081-DF22-B848-5C64-9337ADCCF2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89396" y="2335773"/>
                  <a:ext cx="708398" cy="708398"/>
                </a:xfrm>
                <a:prstGeom prst="rect">
                  <a:avLst/>
                </a:prstGeom>
              </p:spPr>
            </p:pic>
            <p:pic>
              <p:nvPicPr>
                <p:cNvPr id="16" name="Elemento grafico 15" descr="Miglioramento costante contorno">
                  <a:extLst>
                    <a:ext uri="{FF2B5EF4-FFF2-40B4-BE49-F238E27FC236}">
                      <a16:creationId xmlns:a16="http://schemas.microsoft.com/office/drawing/2014/main" id="{992BA0DC-3ED0-6730-DE0E-A9D6A4A37D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58501" y="3208156"/>
                  <a:ext cx="970190" cy="970190"/>
                </a:xfrm>
                <a:prstGeom prst="rect">
                  <a:avLst/>
                </a:prstGeom>
              </p:spPr>
            </p:pic>
            <p:pic>
              <p:nvPicPr>
                <p:cNvPr id="18" name="Elemento grafico 17" descr="Appunti contorno">
                  <a:extLst>
                    <a:ext uri="{FF2B5EF4-FFF2-40B4-BE49-F238E27FC236}">
                      <a16:creationId xmlns:a16="http://schemas.microsoft.com/office/drawing/2014/main" id="{E1BCDC41-079C-D3FF-12F6-2936DBAE38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89397" y="4307941"/>
                  <a:ext cx="708398" cy="708398"/>
                </a:xfrm>
                <a:prstGeom prst="rect">
                  <a:avLst/>
                </a:prstGeom>
              </p:spPr>
            </p:pic>
          </p:grpSp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317C98E1-F013-2D14-13BA-F51488BAD47E}"/>
                  </a:ext>
                </a:extLst>
              </p:cNvPr>
              <p:cNvSpPr txBox="1"/>
              <p:nvPr/>
            </p:nvSpPr>
            <p:spPr>
              <a:xfrm>
                <a:off x="8902656" y="4638338"/>
                <a:ext cx="11753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CSVLogger</a:t>
                </a:r>
              </a:p>
            </p:txBody>
          </p:sp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733F9720-2DF7-54C4-BD2E-49DB0526F41B}"/>
                  </a:ext>
                </a:extLst>
              </p:cNvPr>
              <p:cNvSpPr txBox="1"/>
              <p:nvPr/>
            </p:nvSpPr>
            <p:spPr>
              <a:xfrm>
                <a:off x="8902656" y="3889274"/>
                <a:ext cx="17924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BackupAndRestore</a:t>
                </a:r>
              </a:p>
            </p:txBody>
          </p:sp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57C849D1-B0C5-ED22-2F52-9052B6789DE9}"/>
                  </a:ext>
                </a:extLst>
              </p:cNvPr>
              <p:cNvSpPr txBox="1"/>
              <p:nvPr/>
            </p:nvSpPr>
            <p:spPr>
              <a:xfrm>
                <a:off x="8902656" y="3156931"/>
                <a:ext cx="166904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ModelCheckpoint</a:t>
                </a:r>
              </a:p>
            </p:txBody>
          </p:sp>
          <p:pic>
            <p:nvPicPr>
              <p:cNvPr id="8" name="Elemento grafico 7" descr="Semaforo contorno">
                <a:extLst>
                  <a:ext uri="{FF2B5EF4-FFF2-40B4-BE49-F238E27FC236}">
                    <a16:creationId xmlns:a16="http://schemas.microsoft.com/office/drawing/2014/main" id="{B74B16CD-6C38-5B3C-D714-FF84AD5F5D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8352396" y="2262182"/>
                <a:ext cx="567724" cy="567724"/>
              </a:xfrm>
              <a:prstGeom prst="rect">
                <a:avLst/>
              </a:prstGeom>
            </p:spPr>
          </p:pic>
          <p:pic>
            <p:nvPicPr>
              <p:cNvPr id="12" name="Elemento grafico 11" descr="Piano di sotto contorno">
                <a:extLst>
                  <a:ext uri="{FF2B5EF4-FFF2-40B4-BE49-F238E27FC236}">
                    <a16:creationId xmlns:a16="http://schemas.microsoft.com/office/drawing/2014/main" id="{F9E58607-AF38-406A-C882-40270A00E7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8359433" y="1594303"/>
                <a:ext cx="545044" cy="545044"/>
              </a:xfrm>
              <a:prstGeom prst="rect">
                <a:avLst/>
              </a:prstGeom>
            </p:spPr>
          </p:pic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524E9A78-F9D7-0E22-08C9-1D6500568373}"/>
                  </a:ext>
                </a:extLst>
              </p:cNvPr>
              <p:cNvSpPr txBox="1"/>
              <p:nvPr/>
            </p:nvSpPr>
            <p:spPr>
              <a:xfrm>
                <a:off x="8926194" y="1705689"/>
                <a:ext cx="19175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b="0" i="0" u="none" strike="noStrike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ReduceLROnPlateau</a:t>
                </a:r>
              </a:p>
              <a:p>
                <a:endParaRPr lang="it-IT" sz="1600" dirty="0"/>
              </a:p>
            </p:txBody>
          </p:sp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845D0207-A905-393C-16BE-4FBCFCEAD61A}"/>
                  </a:ext>
                </a:extLst>
              </p:cNvPr>
              <p:cNvSpPr txBox="1"/>
              <p:nvPr/>
            </p:nvSpPr>
            <p:spPr>
              <a:xfrm>
                <a:off x="8902656" y="2363517"/>
                <a:ext cx="13724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b="0" i="0" u="none" strike="noStrike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EarlyStopping</a:t>
                </a:r>
              </a:p>
              <a:p>
                <a:endParaRPr lang="it-IT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5182F24-8E0E-5D25-C758-9AED943A65A0}"/>
              </a:ext>
            </a:extLst>
          </p:cNvPr>
          <p:cNvSpPr txBox="1"/>
          <p:nvPr/>
        </p:nvSpPr>
        <p:spPr>
          <a:xfrm>
            <a:off x="405063" y="188904"/>
            <a:ext cx="6794809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2000" dirty="0">
                <a:latin typeface="Times New Roman"/>
                <a:cs typeface="Times New Roman"/>
              </a:rPr>
              <a:t>EfficientNetV2S</a:t>
            </a:r>
            <a:r>
              <a:rPr lang="it-IT" sz="2000" b="0" i="0" u="none" strike="noStrike" dirty="0">
                <a:effectLst/>
                <a:latin typeface="Times New Roman"/>
                <a:cs typeface="Times New Roman"/>
              </a:rPr>
              <a:t>– Transfer Learning </a:t>
            </a:r>
            <a:r>
              <a:rPr lang="it-IT" sz="2000" dirty="0">
                <a:latin typeface="Times New Roman"/>
                <a:cs typeface="Times New Roman"/>
              </a:rPr>
              <a:t>- </a:t>
            </a:r>
            <a:r>
              <a:rPr lang="it-IT" sz="2000" b="0" i="0" u="none" strike="noStrike" dirty="0" err="1">
                <a:effectLst/>
                <a:latin typeface="Times New Roman"/>
                <a:cs typeface="Times New Roman"/>
              </a:rPr>
              <a:t>Parameters</a:t>
            </a:r>
            <a:r>
              <a:rPr lang="it-IT" sz="2000" b="0" i="0" u="none" strike="noStrike" dirty="0">
                <a:effectLst/>
                <a:latin typeface="Times New Roman"/>
                <a:cs typeface="Times New Roman"/>
              </a:rPr>
              <a:t> and </a:t>
            </a:r>
            <a:r>
              <a:rPr lang="it-IT" sz="2000" b="0" i="0" u="none" strike="noStrike" dirty="0" err="1">
                <a:effectLst/>
                <a:latin typeface="Times New Roman"/>
                <a:cs typeface="Times New Roman"/>
              </a:rPr>
              <a:t>Callbacks</a:t>
            </a:r>
            <a:endParaRPr lang="it-IT" sz="2000" b="0" i="0" u="none" strike="noStrike" dirty="0">
              <a:effectLst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41777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4C7DEC79-C8CD-CB73-9AFA-068B23AB63AB}"/>
              </a:ext>
            </a:extLst>
          </p:cNvPr>
          <p:cNvSpPr txBox="1"/>
          <p:nvPr/>
        </p:nvSpPr>
        <p:spPr>
          <a:xfrm>
            <a:off x="405063" y="188904"/>
            <a:ext cx="7158947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2000" dirty="0">
                <a:latin typeface="Times New Roman"/>
                <a:cs typeface="Times New Roman"/>
              </a:rPr>
              <a:t>EfficientNetV2S</a:t>
            </a:r>
            <a:r>
              <a:rPr lang="it-IT" sz="2000" b="0" i="0" u="none" strike="noStrike" dirty="0">
                <a:effectLst/>
                <a:latin typeface="Times New Roman"/>
                <a:cs typeface="Times New Roman"/>
              </a:rPr>
              <a:t>– Transfer Learning </a:t>
            </a:r>
            <a:r>
              <a:rPr lang="it-IT" sz="2000" dirty="0">
                <a:latin typeface="Times New Roman"/>
                <a:cs typeface="Times New Roman"/>
              </a:rPr>
              <a:t>– Data </a:t>
            </a:r>
            <a:r>
              <a:rPr lang="it-IT" sz="2000" dirty="0" err="1">
                <a:latin typeface="Times New Roman"/>
                <a:cs typeface="Times New Roman"/>
              </a:rPr>
              <a:t>Augmentation</a:t>
            </a:r>
            <a:r>
              <a:rPr lang="it-IT" sz="2000" dirty="0">
                <a:latin typeface="Times New Roman"/>
                <a:cs typeface="Times New Roman"/>
              </a:rPr>
              <a:t> </a:t>
            </a:r>
            <a:r>
              <a:rPr lang="it-IT" sz="2000" b="0" i="0" u="none" strike="noStrike" dirty="0">
                <a:effectLst/>
                <a:latin typeface="Times New Roman"/>
                <a:cs typeface="Times New Roman"/>
              </a:rPr>
              <a:t>- </a:t>
            </a:r>
            <a:r>
              <a:rPr lang="it-IT" sz="2000" b="0" i="0" u="none" strike="noStrike" dirty="0" err="1">
                <a:effectLst/>
                <a:latin typeface="Times New Roman"/>
                <a:cs typeface="Times New Roman"/>
              </a:rPr>
              <a:t>Results</a:t>
            </a:r>
            <a:endParaRPr lang="it-IT" sz="2000" b="0" i="0" u="none" strike="noStrike" dirty="0">
              <a:effectLst/>
              <a:latin typeface="Times New Roman"/>
              <a:cs typeface="Times New Roman"/>
            </a:endParaRP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4A873F1-507C-A9E8-0C0B-684A47BA6A5B}"/>
              </a:ext>
            </a:extLst>
          </p:cNvPr>
          <p:cNvGrpSpPr/>
          <p:nvPr/>
        </p:nvGrpSpPr>
        <p:grpSpPr>
          <a:xfrm>
            <a:off x="4082795" y="753704"/>
            <a:ext cx="3466427" cy="5649383"/>
            <a:chOff x="1261336" y="836082"/>
            <a:chExt cx="3466427" cy="5649383"/>
          </a:xfrm>
        </p:grpSpPr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9A92CF6C-5E42-F976-011B-FBAFFF23C180}"/>
                </a:ext>
              </a:extLst>
            </p:cNvPr>
            <p:cNvGrpSpPr/>
            <p:nvPr/>
          </p:nvGrpSpPr>
          <p:grpSpPr>
            <a:xfrm>
              <a:off x="1261336" y="836082"/>
              <a:ext cx="3466427" cy="5649383"/>
              <a:chOff x="203200" y="971549"/>
              <a:chExt cx="3466427" cy="5649383"/>
            </a:xfrm>
          </p:grpSpPr>
          <p:sp>
            <p:nvSpPr>
              <p:cNvPr id="10" name="Rettangolo 9">
                <a:extLst>
                  <a:ext uri="{FF2B5EF4-FFF2-40B4-BE49-F238E27FC236}">
                    <a16:creationId xmlns:a16="http://schemas.microsoft.com/office/drawing/2014/main" id="{FDE0AA24-0EE0-654A-E87A-D0BA026E431E}"/>
                  </a:ext>
                </a:extLst>
              </p:cNvPr>
              <p:cNvSpPr/>
              <p:nvPr/>
            </p:nvSpPr>
            <p:spPr>
              <a:xfrm>
                <a:off x="203200" y="971549"/>
                <a:ext cx="3466427" cy="564938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1CB57595-AD39-542E-B123-78D1FA11553A}"/>
                  </a:ext>
                </a:extLst>
              </p:cNvPr>
              <p:cNvSpPr txBox="1"/>
              <p:nvPr/>
            </p:nvSpPr>
            <p:spPr>
              <a:xfrm>
                <a:off x="1021558" y="1043125"/>
                <a:ext cx="1794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Learning Curves</a:t>
                </a:r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8" name="Input penna 97">
                  <a:extLst>
                    <a:ext uri="{FF2B5EF4-FFF2-40B4-BE49-F238E27FC236}">
                      <a16:creationId xmlns:a16="http://schemas.microsoft.com/office/drawing/2014/main" id="{1088F883-CA26-BD0F-FE00-6742F83CD9A2}"/>
                    </a:ext>
                  </a:extLst>
                </p14:cNvPr>
                <p14:cNvContentPartPr/>
                <p14:nvPr/>
              </p14:nvContentPartPr>
              <p14:xfrm>
                <a:off x="1381529" y="5787438"/>
                <a:ext cx="372240" cy="194040"/>
              </p14:xfrm>
            </p:contentPart>
          </mc:Choice>
          <mc:Fallback xmlns="">
            <p:pic>
              <p:nvPicPr>
                <p:cNvPr id="98" name="Input penna 97">
                  <a:extLst>
                    <a:ext uri="{FF2B5EF4-FFF2-40B4-BE49-F238E27FC236}">
                      <a16:creationId xmlns:a16="http://schemas.microsoft.com/office/drawing/2014/main" id="{1088F883-CA26-BD0F-FE00-6742F83CD9A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18529" y="5724438"/>
                  <a:ext cx="49788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132495BA-78A9-DB2E-2CA5-B7B178ADDF24}"/>
                    </a:ext>
                  </a:extLst>
                </p14:cNvPr>
                <p14:cNvContentPartPr/>
                <p14:nvPr/>
              </p14:nvContentPartPr>
              <p14:xfrm>
                <a:off x="1519251" y="3848520"/>
                <a:ext cx="305640" cy="22320"/>
              </p14:xfrm>
            </p:contentPart>
          </mc:Choice>
          <mc:Fallback xmlns=""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132495BA-78A9-DB2E-2CA5-B7B178ADDF2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56251" y="3785520"/>
                  <a:ext cx="4312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B5400D43-5437-C2BB-88FC-89BF6E022B00}"/>
                    </a:ext>
                  </a:extLst>
                </p14:cNvPr>
                <p14:cNvContentPartPr/>
                <p14:nvPr/>
              </p14:nvContentPartPr>
              <p14:xfrm>
                <a:off x="4115931" y="1421331"/>
                <a:ext cx="314640" cy="360"/>
              </p14:xfrm>
            </p:contentPart>
          </mc:Choice>
          <mc:Fallback xmlns=""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B5400D43-5437-C2BB-88FC-89BF6E022B0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52931" y="1358331"/>
                  <a:ext cx="44028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6956FB5B-96DB-6365-1A67-657B00273047}"/>
              </a:ext>
            </a:extLst>
          </p:cNvPr>
          <p:cNvGrpSpPr/>
          <p:nvPr/>
        </p:nvGrpSpPr>
        <p:grpSpPr>
          <a:xfrm>
            <a:off x="7770337" y="1314906"/>
            <a:ext cx="4087084" cy="4526978"/>
            <a:chOff x="5546121" y="836082"/>
            <a:chExt cx="5384543" cy="5649383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63AECCBA-5C4E-8A39-BDC0-1CC7302D292D}"/>
                </a:ext>
              </a:extLst>
            </p:cNvPr>
            <p:cNvSpPr/>
            <p:nvPr/>
          </p:nvSpPr>
          <p:spPr>
            <a:xfrm>
              <a:off x="5546121" y="836082"/>
              <a:ext cx="5384543" cy="5649383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E6723019-B2C5-443B-EFF1-817325D6DA87}"/>
                </a:ext>
              </a:extLst>
            </p:cNvPr>
            <p:cNvSpPr txBox="1"/>
            <p:nvPr/>
          </p:nvSpPr>
          <p:spPr>
            <a:xfrm>
              <a:off x="7631665" y="947339"/>
              <a:ext cx="1184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Evaluation</a:t>
              </a:r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75D38CE6-2D95-BAF5-47FF-35223262B954}"/>
                </a:ext>
              </a:extLst>
            </p:cNvPr>
            <p:cNvSpPr txBox="1"/>
            <p:nvPr/>
          </p:nvSpPr>
          <p:spPr>
            <a:xfrm>
              <a:off x="5873342" y="1637502"/>
              <a:ext cx="4851414" cy="40329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it-IT" sz="1500" dirty="0">
                  <a:latin typeface="Times New Roman"/>
                  <a:cs typeface="Times New Roman"/>
                </a:rPr>
                <a:t>tl_ResNet50v2 </a:t>
              </a:r>
              <a:r>
                <a:rPr lang="it-IT" sz="1500" b="0" i="0" u="none" strike="noStrike" dirty="0">
                  <a:effectLst/>
                  <a:latin typeface="Times New Roman"/>
                  <a:cs typeface="Times New Roman"/>
                </a:rPr>
                <a:t>accuracy on test data: </a:t>
              </a:r>
              <a:r>
                <a:rPr lang="it-IT" sz="1500" dirty="0">
                  <a:highlight>
                    <a:srgbClr val="FFFF00"/>
                  </a:highlight>
                  <a:latin typeface="Times New Roman"/>
                  <a:cs typeface="Times New Roman"/>
                </a:rPr>
                <a:t>97,23%</a:t>
              </a: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7" name="Input penna 26">
                  <a:extLst>
                    <a:ext uri="{FF2B5EF4-FFF2-40B4-BE49-F238E27FC236}">
                      <a16:creationId xmlns:a16="http://schemas.microsoft.com/office/drawing/2014/main" id="{B64004C3-2DA0-D0DD-25DA-30E587205276}"/>
                    </a:ext>
                  </a:extLst>
                </p14:cNvPr>
                <p14:cNvContentPartPr/>
                <p14:nvPr/>
              </p14:nvContentPartPr>
              <p14:xfrm>
                <a:off x="6410842" y="4576726"/>
                <a:ext cx="360" cy="360"/>
              </p14:xfrm>
            </p:contentPart>
          </mc:Choice>
          <mc:Fallback xmlns="">
            <p:pic>
              <p:nvPicPr>
                <p:cNvPr id="27" name="Input penna 26">
                  <a:extLst>
                    <a:ext uri="{FF2B5EF4-FFF2-40B4-BE49-F238E27FC236}">
                      <a16:creationId xmlns:a16="http://schemas.microsoft.com/office/drawing/2014/main" id="{B64004C3-2DA0-D0DD-25DA-30E58720527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47842" y="45137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83372B7F-D349-AC1D-BF35-7ADF409039CC}"/>
                </a:ext>
              </a:extLst>
            </p:cNvPr>
            <p:cNvGrpSpPr/>
            <p:nvPr/>
          </p:nvGrpSpPr>
          <p:grpSpPr>
            <a:xfrm>
              <a:off x="6410842" y="4336246"/>
              <a:ext cx="360" cy="71640"/>
              <a:chOff x="6410842" y="4336246"/>
              <a:chExt cx="360" cy="71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28" name="Input penna 27">
                    <a:extLst>
                      <a:ext uri="{FF2B5EF4-FFF2-40B4-BE49-F238E27FC236}">
                        <a16:creationId xmlns:a16="http://schemas.microsoft.com/office/drawing/2014/main" id="{989C8D5B-BFDE-6084-7E45-A842D3C2E074}"/>
                      </a:ext>
                    </a:extLst>
                  </p14:cNvPr>
                  <p14:cNvContentPartPr/>
                  <p14:nvPr/>
                </p14:nvContentPartPr>
                <p14:xfrm>
                  <a:off x="6410842" y="4407526"/>
                  <a:ext cx="360" cy="360"/>
                </p14:xfrm>
              </p:contentPart>
            </mc:Choice>
            <mc:Fallback xmlns="">
              <p:pic>
                <p:nvPicPr>
                  <p:cNvPr id="28" name="Input penna 27">
                    <a:extLst>
                      <a:ext uri="{FF2B5EF4-FFF2-40B4-BE49-F238E27FC236}">
                        <a16:creationId xmlns:a16="http://schemas.microsoft.com/office/drawing/2014/main" id="{989C8D5B-BFDE-6084-7E45-A842D3C2E074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6347842" y="4344526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29" name="Input penna 28">
                    <a:extLst>
                      <a:ext uri="{FF2B5EF4-FFF2-40B4-BE49-F238E27FC236}">
                        <a16:creationId xmlns:a16="http://schemas.microsoft.com/office/drawing/2014/main" id="{4F83448C-8724-2442-6FB3-F59ACAB570A9}"/>
                      </a:ext>
                    </a:extLst>
                  </p14:cNvPr>
                  <p14:cNvContentPartPr/>
                  <p14:nvPr/>
                </p14:nvContentPartPr>
                <p14:xfrm>
                  <a:off x="6410842" y="4336246"/>
                  <a:ext cx="360" cy="360"/>
                </p14:xfrm>
              </p:contentPart>
            </mc:Choice>
            <mc:Fallback xmlns="">
              <p:pic>
                <p:nvPicPr>
                  <p:cNvPr id="29" name="Input penna 28">
                    <a:extLst>
                      <a:ext uri="{FF2B5EF4-FFF2-40B4-BE49-F238E27FC236}">
                        <a16:creationId xmlns:a16="http://schemas.microsoft.com/office/drawing/2014/main" id="{4F83448C-8724-2442-6FB3-F59ACAB570A9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6347842" y="4273246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1" name="Input penna 30">
                  <a:extLst>
                    <a:ext uri="{FF2B5EF4-FFF2-40B4-BE49-F238E27FC236}">
                      <a16:creationId xmlns:a16="http://schemas.microsoft.com/office/drawing/2014/main" id="{CBC0EE08-CFB1-E5FD-4FB7-3A754DFB4788}"/>
                    </a:ext>
                  </a:extLst>
                </p14:cNvPr>
                <p14:cNvContentPartPr/>
                <p14:nvPr/>
              </p14:nvContentPartPr>
              <p14:xfrm>
                <a:off x="6382402" y="4525966"/>
                <a:ext cx="360" cy="360"/>
              </p14:xfrm>
            </p:contentPart>
          </mc:Choice>
          <mc:Fallback xmlns="">
            <p:pic>
              <p:nvPicPr>
                <p:cNvPr id="31" name="Input penna 30">
                  <a:extLst>
                    <a:ext uri="{FF2B5EF4-FFF2-40B4-BE49-F238E27FC236}">
                      <a16:creationId xmlns:a16="http://schemas.microsoft.com/office/drawing/2014/main" id="{CBC0EE08-CFB1-E5FD-4FB7-3A754DFB478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19402" y="446296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2" name="Input penna 31">
                  <a:extLst>
                    <a:ext uri="{FF2B5EF4-FFF2-40B4-BE49-F238E27FC236}">
                      <a16:creationId xmlns:a16="http://schemas.microsoft.com/office/drawing/2014/main" id="{1DC50815-E860-BEB5-F1E1-631177E95324}"/>
                    </a:ext>
                  </a:extLst>
                </p14:cNvPr>
                <p14:cNvContentPartPr/>
                <p14:nvPr/>
              </p14:nvContentPartPr>
              <p14:xfrm>
                <a:off x="6368362" y="4354966"/>
                <a:ext cx="360" cy="360"/>
              </p14:xfrm>
            </p:contentPart>
          </mc:Choice>
          <mc:Fallback xmlns="">
            <p:pic>
              <p:nvPicPr>
                <p:cNvPr id="32" name="Input penna 31">
                  <a:extLst>
                    <a:ext uri="{FF2B5EF4-FFF2-40B4-BE49-F238E27FC236}">
                      <a16:creationId xmlns:a16="http://schemas.microsoft.com/office/drawing/2014/main" id="{1DC50815-E860-BEB5-F1E1-631177E9532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05362" y="429196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E41B43B8-ED0E-69C5-FAB1-5F2EB3C78A16}"/>
                  </a:ext>
                </a:extLst>
              </p14:cNvPr>
              <p14:cNvContentPartPr/>
              <p14:nvPr/>
            </p14:nvContentPartPr>
            <p14:xfrm>
              <a:off x="348946" y="1402895"/>
              <a:ext cx="314640" cy="36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E41B43B8-ED0E-69C5-FAB1-5F2EB3C78A1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5946" y="1339895"/>
                <a:ext cx="44028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uppo 53">
            <a:extLst>
              <a:ext uri="{FF2B5EF4-FFF2-40B4-BE49-F238E27FC236}">
                <a16:creationId xmlns:a16="http://schemas.microsoft.com/office/drawing/2014/main" id="{C621D035-74A4-1424-5D29-15EC85C04A97}"/>
              </a:ext>
            </a:extLst>
          </p:cNvPr>
          <p:cNvGrpSpPr/>
          <p:nvPr/>
        </p:nvGrpSpPr>
        <p:grpSpPr>
          <a:xfrm>
            <a:off x="514783" y="743406"/>
            <a:ext cx="3378902" cy="5659676"/>
            <a:chOff x="1261336" y="836082"/>
            <a:chExt cx="3466427" cy="564938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1E4873D6-CBC2-2AE9-C52B-1F6D6B049288}"/>
                    </a:ext>
                  </a:extLst>
                </p14:cNvPr>
                <p14:cNvContentPartPr/>
                <p14:nvPr/>
              </p14:nvContentPartPr>
              <p14:xfrm>
                <a:off x="1381529" y="5787438"/>
                <a:ext cx="372240" cy="194040"/>
              </p14:xfrm>
            </p:contentPart>
          </mc:Choice>
          <mc:Fallback xmlns=""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1E4873D6-CBC2-2AE9-C52B-1F6D6B04928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16904" y="5724555"/>
                  <a:ext cx="501121" cy="3194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4" name="Input penna 33">
                  <a:extLst>
                    <a:ext uri="{FF2B5EF4-FFF2-40B4-BE49-F238E27FC236}">
                      <a16:creationId xmlns:a16="http://schemas.microsoft.com/office/drawing/2014/main" id="{4A50EA0C-2271-A427-F41E-6934054C544D}"/>
                    </a:ext>
                  </a:extLst>
                </p14:cNvPr>
                <p14:cNvContentPartPr/>
                <p14:nvPr/>
              </p14:nvContentPartPr>
              <p14:xfrm>
                <a:off x="4043550" y="1359351"/>
                <a:ext cx="574560" cy="46440"/>
              </p14:xfrm>
            </p:contentPart>
          </mc:Choice>
          <mc:Fallback xmlns="">
            <p:pic>
              <p:nvPicPr>
                <p:cNvPr id="34" name="Input penna 33">
                  <a:extLst>
                    <a:ext uri="{FF2B5EF4-FFF2-40B4-BE49-F238E27FC236}">
                      <a16:creationId xmlns:a16="http://schemas.microsoft.com/office/drawing/2014/main" id="{4A50EA0C-2271-A427-F41E-6934054C544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978889" y="1296836"/>
                  <a:ext cx="703513" cy="1711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5" name="Input penna 34">
                  <a:extLst>
                    <a:ext uri="{FF2B5EF4-FFF2-40B4-BE49-F238E27FC236}">
                      <a16:creationId xmlns:a16="http://schemas.microsoft.com/office/drawing/2014/main" id="{3DE64DE7-DC50-35E1-78BE-0109C617D307}"/>
                    </a:ext>
                  </a:extLst>
                </p14:cNvPr>
                <p14:cNvContentPartPr/>
                <p14:nvPr/>
              </p14:nvContentPartPr>
              <p14:xfrm>
                <a:off x="1360110" y="3890931"/>
                <a:ext cx="581760" cy="70920"/>
              </p14:xfrm>
            </p:contentPart>
          </mc:Choice>
          <mc:Fallback xmlns="">
            <p:pic>
              <p:nvPicPr>
                <p:cNvPr id="35" name="Input penna 34">
                  <a:extLst>
                    <a:ext uri="{FF2B5EF4-FFF2-40B4-BE49-F238E27FC236}">
                      <a16:creationId xmlns:a16="http://schemas.microsoft.com/office/drawing/2014/main" id="{3DE64DE7-DC50-35E1-78BE-0109C617D30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95470" y="3827931"/>
                  <a:ext cx="710671" cy="196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6" name="Gruppo 35">
              <a:extLst>
                <a:ext uri="{FF2B5EF4-FFF2-40B4-BE49-F238E27FC236}">
                  <a16:creationId xmlns:a16="http://schemas.microsoft.com/office/drawing/2014/main" id="{B76E9537-90AB-A073-F259-A6F5F41F81C2}"/>
                </a:ext>
              </a:extLst>
            </p:cNvPr>
            <p:cNvGrpSpPr/>
            <p:nvPr/>
          </p:nvGrpSpPr>
          <p:grpSpPr>
            <a:xfrm>
              <a:off x="1547310" y="5800371"/>
              <a:ext cx="214560" cy="10440"/>
              <a:chOff x="1547310" y="5800371"/>
              <a:chExt cx="214560" cy="10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50" name="Input penna 49">
                    <a:extLst>
                      <a:ext uri="{FF2B5EF4-FFF2-40B4-BE49-F238E27FC236}">
                        <a16:creationId xmlns:a16="http://schemas.microsoft.com/office/drawing/2014/main" id="{F36C7754-749A-0AB3-C774-C13DF2C0C934}"/>
                      </a:ext>
                    </a:extLst>
                  </p14:cNvPr>
                  <p14:cNvContentPartPr/>
                  <p14:nvPr/>
                </p14:nvContentPartPr>
                <p14:xfrm>
                  <a:off x="1547310" y="5800371"/>
                  <a:ext cx="360" cy="360"/>
                </p14:xfrm>
              </p:contentPart>
            </mc:Choice>
            <mc:Fallback xmlns="">
              <p:pic>
                <p:nvPicPr>
                  <p:cNvPr id="50" name="Input penna 49">
                    <a:extLst>
                      <a:ext uri="{FF2B5EF4-FFF2-40B4-BE49-F238E27FC236}">
                        <a16:creationId xmlns:a16="http://schemas.microsoft.com/office/drawing/2014/main" id="{F36C7754-749A-0AB3-C774-C13DF2C0C934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484310" y="5737371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51" name="Input penna 50">
                    <a:extLst>
                      <a:ext uri="{FF2B5EF4-FFF2-40B4-BE49-F238E27FC236}">
                        <a16:creationId xmlns:a16="http://schemas.microsoft.com/office/drawing/2014/main" id="{BF11D3C3-3E58-5C8B-A116-F866BB6BBE47}"/>
                      </a:ext>
                    </a:extLst>
                  </p14:cNvPr>
                  <p14:cNvContentPartPr/>
                  <p14:nvPr/>
                </p14:nvContentPartPr>
                <p14:xfrm>
                  <a:off x="1609230" y="5802171"/>
                  <a:ext cx="360" cy="360"/>
                </p14:xfrm>
              </p:contentPart>
            </mc:Choice>
            <mc:Fallback xmlns="">
              <p:pic>
                <p:nvPicPr>
                  <p:cNvPr id="51" name="Input penna 50">
                    <a:extLst>
                      <a:ext uri="{FF2B5EF4-FFF2-40B4-BE49-F238E27FC236}">
                        <a16:creationId xmlns:a16="http://schemas.microsoft.com/office/drawing/2014/main" id="{BF11D3C3-3E58-5C8B-A116-F866BB6BBE47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546230" y="5739171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52" name="Input penna 51">
                    <a:extLst>
                      <a:ext uri="{FF2B5EF4-FFF2-40B4-BE49-F238E27FC236}">
                        <a16:creationId xmlns:a16="http://schemas.microsoft.com/office/drawing/2014/main" id="{1945670C-0A7A-4EF2-58F9-B6D7ADC8C184}"/>
                      </a:ext>
                    </a:extLst>
                  </p14:cNvPr>
                  <p14:cNvContentPartPr/>
                  <p14:nvPr/>
                </p14:nvContentPartPr>
                <p14:xfrm>
                  <a:off x="1708230" y="5808651"/>
                  <a:ext cx="360" cy="360"/>
                </p14:xfrm>
              </p:contentPart>
            </mc:Choice>
            <mc:Fallback xmlns="">
              <p:pic>
                <p:nvPicPr>
                  <p:cNvPr id="52" name="Input penna 51">
                    <a:extLst>
                      <a:ext uri="{FF2B5EF4-FFF2-40B4-BE49-F238E27FC236}">
                        <a16:creationId xmlns:a16="http://schemas.microsoft.com/office/drawing/2014/main" id="{1945670C-0A7A-4EF2-58F9-B6D7ADC8C184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645230" y="5745651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53" name="Input penna 52">
                    <a:extLst>
                      <a:ext uri="{FF2B5EF4-FFF2-40B4-BE49-F238E27FC236}">
                        <a16:creationId xmlns:a16="http://schemas.microsoft.com/office/drawing/2014/main" id="{0ACA2B0B-CEA6-46AA-21F9-B79D4CA2B6AB}"/>
                      </a:ext>
                    </a:extLst>
                  </p14:cNvPr>
                  <p14:cNvContentPartPr/>
                  <p14:nvPr/>
                </p14:nvContentPartPr>
                <p14:xfrm>
                  <a:off x="1761510" y="5810451"/>
                  <a:ext cx="360" cy="360"/>
                </p14:xfrm>
              </p:contentPart>
            </mc:Choice>
            <mc:Fallback xmlns="">
              <p:pic>
                <p:nvPicPr>
                  <p:cNvPr id="53" name="Input penna 52">
                    <a:extLst>
                      <a:ext uri="{FF2B5EF4-FFF2-40B4-BE49-F238E27FC236}">
                        <a16:creationId xmlns:a16="http://schemas.microsoft.com/office/drawing/2014/main" id="{0ACA2B0B-CEA6-46AA-21F9-B79D4CA2B6AB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698510" y="5747451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7" name="Gruppo 36">
              <a:extLst>
                <a:ext uri="{FF2B5EF4-FFF2-40B4-BE49-F238E27FC236}">
                  <a16:creationId xmlns:a16="http://schemas.microsoft.com/office/drawing/2014/main" id="{D9109BF0-3D8B-88F4-0C92-075779A385BA}"/>
                </a:ext>
              </a:extLst>
            </p:cNvPr>
            <p:cNvGrpSpPr/>
            <p:nvPr/>
          </p:nvGrpSpPr>
          <p:grpSpPr>
            <a:xfrm>
              <a:off x="1261336" y="836082"/>
              <a:ext cx="3466427" cy="5649383"/>
              <a:chOff x="203200" y="971549"/>
              <a:chExt cx="3466427" cy="5649383"/>
            </a:xfrm>
          </p:grpSpPr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68EEB30D-D1F4-937E-3249-3CFBA4BD419C}"/>
                  </a:ext>
                </a:extLst>
              </p:cNvPr>
              <p:cNvSpPr txBox="1"/>
              <p:nvPr/>
            </p:nvSpPr>
            <p:spPr>
              <a:xfrm>
                <a:off x="1021558" y="1043125"/>
                <a:ext cx="1794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Learning Curves</a:t>
                </a:r>
              </a:p>
            </p:txBody>
          </p:sp>
          <p:sp>
            <p:nvSpPr>
              <p:cNvPr id="48" name="Rettangolo 47">
                <a:extLst>
                  <a:ext uri="{FF2B5EF4-FFF2-40B4-BE49-F238E27FC236}">
                    <a16:creationId xmlns:a16="http://schemas.microsoft.com/office/drawing/2014/main" id="{EBC6DBF8-F178-2145-005A-0A037DA13983}"/>
                  </a:ext>
                </a:extLst>
              </p:cNvPr>
              <p:cNvSpPr/>
              <p:nvPr/>
            </p:nvSpPr>
            <p:spPr>
              <a:xfrm>
                <a:off x="203200" y="971549"/>
                <a:ext cx="3466427" cy="564938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8" name="Input penna 37">
                  <a:extLst>
                    <a:ext uri="{FF2B5EF4-FFF2-40B4-BE49-F238E27FC236}">
                      <a16:creationId xmlns:a16="http://schemas.microsoft.com/office/drawing/2014/main" id="{3FBFAF0C-5234-ABE4-22FF-9B80B4140CDD}"/>
                    </a:ext>
                  </a:extLst>
                </p14:cNvPr>
                <p14:cNvContentPartPr/>
                <p14:nvPr/>
              </p14:nvContentPartPr>
              <p14:xfrm>
                <a:off x="4363190" y="3013717"/>
                <a:ext cx="257642" cy="34084"/>
              </p14:xfrm>
            </p:contentPart>
          </mc:Choice>
          <mc:Fallback xmlns="">
            <p:pic>
              <p:nvPicPr>
                <p:cNvPr id="38" name="Input penna 37">
                  <a:extLst>
                    <a:ext uri="{FF2B5EF4-FFF2-40B4-BE49-F238E27FC236}">
                      <a16:creationId xmlns:a16="http://schemas.microsoft.com/office/drawing/2014/main" id="{3FBFAF0C-5234-ABE4-22FF-9B80B4140CD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98687" y="2951585"/>
                  <a:ext cx="386279" cy="1579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9" name="Input penna 38">
                  <a:extLst>
                    <a:ext uri="{FF2B5EF4-FFF2-40B4-BE49-F238E27FC236}">
                      <a16:creationId xmlns:a16="http://schemas.microsoft.com/office/drawing/2014/main" id="{3E8B90AE-B1BC-06B3-B9AC-C4E02924D707}"/>
                    </a:ext>
                  </a:extLst>
                </p14:cNvPr>
                <p14:cNvContentPartPr/>
                <p14:nvPr/>
              </p14:nvContentPartPr>
              <p14:xfrm>
                <a:off x="4332024" y="3010601"/>
                <a:ext cx="163228" cy="20739"/>
              </p14:xfrm>
            </p:contentPart>
          </mc:Choice>
          <mc:Fallback xmlns="">
            <p:pic>
              <p:nvPicPr>
                <p:cNvPr id="39" name="Input penna 38">
                  <a:extLst>
                    <a:ext uri="{FF2B5EF4-FFF2-40B4-BE49-F238E27FC236}">
                      <a16:creationId xmlns:a16="http://schemas.microsoft.com/office/drawing/2014/main" id="{3E8B90AE-B1BC-06B3-B9AC-C4E02924D70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67543" y="2949087"/>
                  <a:ext cx="291821" cy="1434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8EF94D41-95F9-B2B8-493B-09CF8193021B}"/>
                    </a:ext>
                  </a:extLst>
                </p14:cNvPr>
                <p14:cNvContentPartPr/>
                <p14:nvPr/>
              </p14:nvContentPartPr>
              <p14:xfrm>
                <a:off x="4356957" y="2745693"/>
                <a:ext cx="3116" cy="3116"/>
              </p14:xfrm>
            </p:contentPart>
          </mc:Choice>
          <mc:Fallback xmlns=""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8EF94D41-95F9-B2B8-493B-09CF8193021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811657" y="2200393"/>
                  <a:ext cx="1090600" cy="10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1" name="Input penna 40">
                  <a:extLst>
                    <a:ext uri="{FF2B5EF4-FFF2-40B4-BE49-F238E27FC236}">
                      <a16:creationId xmlns:a16="http://schemas.microsoft.com/office/drawing/2014/main" id="{2FA344B5-2215-6741-565F-A6F73A585320}"/>
                    </a:ext>
                  </a:extLst>
                </p14:cNvPr>
                <p14:cNvContentPartPr/>
                <p14:nvPr/>
              </p14:nvContentPartPr>
              <p14:xfrm>
                <a:off x="4366307" y="2596098"/>
                <a:ext cx="3116" cy="3116"/>
              </p14:xfrm>
            </p:contentPart>
          </mc:Choice>
          <mc:Fallback xmlns="">
            <p:pic>
              <p:nvPicPr>
                <p:cNvPr id="41" name="Input penna 40">
                  <a:extLst>
                    <a:ext uri="{FF2B5EF4-FFF2-40B4-BE49-F238E27FC236}">
                      <a16:creationId xmlns:a16="http://schemas.microsoft.com/office/drawing/2014/main" id="{2FA344B5-2215-6741-565F-A6F73A58532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821007" y="2050798"/>
                  <a:ext cx="1090600" cy="10906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2" name="Rettangolo 41">
              <a:extLst>
                <a:ext uri="{FF2B5EF4-FFF2-40B4-BE49-F238E27FC236}">
                  <a16:creationId xmlns:a16="http://schemas.microsoft.com/office/drawing/2014/main" id="{C0E7E438-0BEC-504A-7AFE-A9C3EFB1191D}"/>
                </a:ext>
              </a:extLst>
            </p:cNvPr>
            <p:cNvSpPr/>
            <p:nvPr/>
          </p:nvSpPr>
          <p:spPr>
            <a:xfrm>
              <a:off x="4299663" y="1547215"/>
              <a:ext cx="385186" cy="15742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3" name="Input penna 42">
                  <a:extLst>
                    <a:ext uri="{FF2B5EF4-FFF2-40B4-BE49-F238E27FC236}">
                      <a16:creationId xmlns:a16="http://schemas.microsoft.com/office/drawing/2014/main" id="{D00DDC89-4E20-35B2-488C-6A5313A86C7C}"/>
                    </a:ext>
                  </a:extLst>
                </p14:cNvPr>
                <p14:cNvContentPartPr/>
                <p14:nvPr/>
              </p14:nvContentPartPr>
              <p14:xfrm>
                <a:off x="4670277" y="3183222"/>
                <a:ext cx="24707" cy="305818"/>
              </p14:xfrm>
            </p:contentPart>
          </mc:Choice>
          <mc:Fallback xmlns="">
            <p:pic>
              <p:nvPicPr>
                <p:cNvPr id="43" name="Input penna 42">
                  <a:extLst>
                    <a:ext uri="{FF2B5EF4-FFF2-40B4-BE49-F238E27FC236}">
                      <a16:creationId xmlns:a16="http://schemas.microsoft.com/office/drawing/2014/main" id="{D00DDC89-4E20-35B2-488C-6A5313A86C7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06693" y="3120407"/>
                  <a:ext cx="151512" cy="4310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4" name="Input penna 43">
                  <a:extLst>
                    <a:ext uri="{FF2B5EF4-FFF2-40B4-BE49-F238E27FC236}">
                      <a16:creationId xmlns:a16="http://schemas.microsoft.com/office/drawing/2014/main" id="{2CEA59A9-3086-794E-45E3-A6C025085085}"/>
                    </a:ext>
                  </a:extLst>
                </p14:cNvPr>
                <p14:cNvContentPartPr/>
                <p14:nvPr/>
              </p14:nvContentPartPr>
              <p14:xfrm>
                <a:off x="4684075" y="3500175"/>
                <a:ext cx="20079" cy="67971"/>
              </p14:xfrm>
            </p:contentPart>
          </mc:Choice>
          <mc:Fallback xmlns="">
            <p:pic>
              <p:nvPicPr>
                <p:cNvPr id="44" name="Input penna 43">
                  <a:extLst>
                    <a:ext uri="{FF2B5EF4-FFF2-40B4-BE49-F238E27FC236}">
                      <a16:creationId xmlns:a16="http://schemas.microsoft.com/office/drawing/2014/main" id="{2CEA59A9-3086-794E-45E3-A6C02508508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20187" y="3437570"/>
                  <a:ext cx="147489" cy="1928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5" name="Input penna 44">
                  <a:extLst>
                    <a:ext uri="{FF2B5EF4-FFF2-40B4-BE49-F238E27FC236}">
                      <a16:creationId xmlns:a16="http://schemas.microsoft.com/office/drawing/2014/main" id="{ED0375FE-6084-A261-1C2D-34CDB5652BBA}"/>
                    </a:ext>
                  </a:extLst>
                </p14:cNvPr>
                <p14:cNvContentPartPr/>
                <p14:nvPr/>
              </p14:nvContentPartPr>
              <p14:xfrm>
                <a:off x="4665466" y="3148483"/>
                <a:ext cx="8373" cy="8373"/>
              </p14:xfrm>
            </p:contentPart>
          </mc:Choice>
          <mc:Fallback xmlns="">
            <p:pic>
              <p:nvPicPr>
                <p:cNvPr id="45" name="Input penna 44">
                  <a:extLst>
                    <a:ext uri="{FF2B5EF4-FFF2-40B4-BE49-F238E27FC236}">
                      <a16:creationId xmlns:a16="http://schemas.microsoft.com/office/drawing/2014/main" id="{ED0375FE-6084-A261-1C2D-34CDB5652BB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588346" y="3015276"/>
                  <a:ext cx="162172" cy="2740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6" name="Input penna 45">
                  <a:extLst>
                    <a:ext uri="{FF2B5EF4-FFF2-40B4-BE49-F238E27FC236}">
                      <a16:creationId xmlns:a16="http://schemas.microsoft.com/office/drawing/2014/main" id="{AC0D38FA-73A7-C89E-88E5-1F57A39A25B0}"/>
                    </a:ext>
                  </a:extLst>
                </p14:cNvPr>
                <p14:cNvContentPartPr/>
                <p14:nvPr/>
              </p14:nvContentPartPr>
              <p14:xfrm>
                <a:off x="4672483" y="3156856"/>
                <a:ext cx="26886" cy="21335"/>
              </p14:xfrm>
            </p:contentPart>
          </mc:Choice>
          <mc:Fallback xmlns="">
            <p:pic>
              <p:nvPicPr>
                <p:cNvPr id="46" name="Input penna 45">
                  <a:extLst>
                    <a:ext uri="{FF2B5EF4-FFF2-40B4-BE49-F238E27FC236}">
                      <a16:creationId xmlns:a16="http://schemas.microsoft.com/office/drawing/2014/main" id="{AC0D38FA-73A7-C89E-88E5-1F57A39A25B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08901" y="3094629"/>
                  <a:ext cx="153686" cy="1454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7" name="Input penna 46">
                  <a:extLst>
                    <a:ext uri="{FF2B5EF4-FFF2-40B4-BE49-F238E27FC236}">
                      <a16:creationId xmlns:a16="http://schemas.microsoft.com/office/drawing/2014/main" id="{4B73F9EB-C9FF-B609-9C6C-EFD36B083110}"/>
                    </a:ext>
                  </a:extLst>
                </p14:cNvPr>
                <p14:cNvContentPartPr/>
                <p14:nvPr/>
              </p14:nvContentPartPr>
              <p14:xfrm>
                <a:off x="4448458" y="3267919"/>
                <a:ext cx="231378" cy="214779"/>
              </p14:xfrm>
            </p:contentPart>
          </mc:Choice>
          <mc:Fallback xmlns="">
            <p:pic>
              <p:nvPicPr>
                <p:cNvPr id="47" name="Input penna 46">
                  <a:extLst>
                    <a:ext uri="{FF2B5EF4-FFF2-40B4-BE49-F238E27FC236}">
                      <a16:creationId xmlns:a16="http://schemas.microsoft.com/office/drawing/2014/main" id="{4B73F9EB-C9FF-B609-9C6C-EFD36B08311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83879" y="3205066"/>
                  <a:ext cx="360167" cy="340127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0284273E-ED76-0EA8-BF90-2560404BBD2E}"/>
              </a:ext>
            </a:extLst>
          </p:cNvPr>
          <p:cNvSpPr txBox="1"/>
          <p:nvPr/>
        </p:nvSpPr>
        <p:spPr>
          <a:xfrm>
            <a:off x="5105039" y="1085801"/>
            <a:ext cx="1629518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500" dirty="0">
                <a:latin typeface="Times New Roman"/>
                <a:cs typeface="Times New Roman"/>
              </a:rPr>
              <a:t>+ Fine Tuning</a:t>
            </a:r>
            <a:endParaRPr lang="it-IT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7" name="Immagine 56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46DB4A0D-312F-AEB9-7E31-81BD5FFF59BE}"/>
              </a:ext>
            </a:extLst>
          </p:cNvPr>
          <p:cNvPicPr>
            <a:picLocks noChangeAspect="1"/>
          </p:cNvPicPr>
          <p:nvPr/>
        </p:nvPicPr>
        <p:blipFill rotWithShape="1">
          <a:blip r:embed="rId42"/>
          <a:srcRect t="1405" r="1215" b="468"/>
          <a:stretch/>
        </p:blipFill>
        <p:spPr>
          <a:xfrm>
            <a:off x="912619" y="1567248"/>
            <a:ext cx="2515053" cy="2158289"/>
          </a:xfrm>
          <a:prstGeom prst="rect">
            <a:avLst/>
          </a:prstGeom>
        </p:spPr>
      </p:pic>
      <p:pic>
        <p:nvPicPr>
          <p:cNvPr id="58" name="Immagine 57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A94A6FAE-F4D9-835C-7272-5EBF5F181F69}"/>
              </a:ext>
            </a:extLst>
          </p:cNvPr>
          <p:cNvPicPr>
            <a:picLocks noChangeAspect="1"/>
          </p:cNvPicPr>
          <p:nvPr/>
        </p:nvPicPr>
        <p:blipFill rotWithShape="1">
          <a:blip r:embed="rId43"/>
          <a:srcRect r="-536" b="1695"/>
          <a:stretch/>
        </p:blipFill>
        <p:spPr>
          <a:xfrm>
            <a:off x="842769" y="3868694"/>
            <a:ext cx="3036522" cy="2091367"/>
          </a:xfrm>
          <a:prstGeom prst="rect">
            <a:avLst/>
          </a:prstGeom>
        </p:spPr>
      </p:pic>
      <p:pic>
        <p:nvPicPr>
          <p:cNvPr id="59" name="Immagine 58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01E10DFC-D1FA-7200-3384-538BF6C092D3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4427200" y="1510613"/>
            <a:ext cx="2688869" cy="2271583"/>
          </a:xfrm>
          <a:prstGeom prst="rect">
            <a:avLst/>
          </a:prstGeom>
        </p:spPr>
      </p:pic>
      <p:pic>
        <p:nvPicPr>
          <p:cNvPr id="60" name="Immagine 59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30FC5E1F-36EC-CBCC-ECC6-DAFDCDB8F1D6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4401945" y="3868694"/>
            <a:ext cx="2698189" cy="2230394"/>
          </a:xfrm>
          <a:prstGeom prst="rect">
            <a:avLst/>
          </a:prstGeom>
        </p:spPr>
      </p:pic>
      <p:pic>
        <p:nvPicPr>
          <p:cNvPr id="61" name="Immagine 60" descr="Immagine che contiene testo, schermata, diagramma, numero&#10;&#10;Descrizione generata automaticamente">
            <a:extLst>
              <a:ext uri="{FF2B5EF4-FFF2-40B4-BE49-F238E27FC236}">
                <a16:creationId xmlns:a16="http://schemas.microsoft.com/office/drawing/2014/main" id="{17A78164-D6A9-79DB-E108-B4561893672D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8090435" y="2519749"/>
            <a:ext cx="3543604" cy="29923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64B4FDE4-BAB9-3433-DB4E-CFA1D239F360}"/>
                  </a:ext>
                </a:extLst>
              </p:cNvPr>
              <p:cNvSpPr txBox="1"/>
              <p:nvPr/>
            </p:nvSpPr>
            <p:spPr>
              <a:xfrm>
                <a:off x="5126398" y="1314153"/>
                <a:ext cx="1370888" cy="2791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Learning rate</a:t>
                </a:r>
                <a14:m>
                  <m:oMath xmlns:m="http://schemas.openxmlformats.org/officeDocument/2006/math">
                    <m:r>
                      <a:rPr lang="it-IT" sz="12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it-IT" sz="12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it-IT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64B4FDE4-BAB9-3433-DB4E-CFA1D239F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398" y="1314153"/>
                <a:ext cx="1370888" cy="279115"/>
              </a:xfrm>
              <a:prstGeom prst="rect">
                <a:avLst/>
              </a:prstGeom>
              <a:blipFill>
                <a:blip r:embed="rId17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017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76FB9E-541D-7A94-7061-327F62D57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395" y="615573"/>
            <a:ext cx="2991516" cy="1336220"/>
          </a:xfrm>
        </p:spPr>
        <p:txBody>
          <a:bodyPr/>
          <a:lstStyle/>
          <a:p>
            <a:r>
              <a:rPr lang="it-IT" dirty="0" err="1">
                <a:latin typeface="Times New Roman"/>
                <a:cs typeface="Times New Roman"/>
              </a:rPr>
              <a:t>Conclusions</a:t>
            </a:r>
          </a:p>
        </p:txBody>
      </p:sp>
      <p:pic>
        <p:nvPicPr>
          <p:cNvPr id="4" name="Segnaposto contenuto 3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26D7A079-E8AD-1AF5-6293-BB8CEAD1C6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7982" y="2215655"/>
            <a:ext cx="4333672" cy="3363457"/>
          </a:xfrm>
        </p:spPr>
      </p:pic>
      <p:cxnSp>
        <p:nvCxnSpPr>
          <p:cNvPr id="8" name="Connettore 1 21">
            <a:extLst>
              <a:ext uri="{FF2B5EF4-FFF2-40B4-BE49-F238E27FC236}">
                <a16:creationId xmlns:a16="http://schemas.microsoft.com/office/drawing/2014/main" id="{D4E20A67-472B-2E53-EC71-CA5166498951}"/>
              </a:ext>
            </a:extLst>
          </p:cNvPr>
          <p:cNvCxnSpPr/>
          <p:nvPr/>
        </p:nvCxnSpPr>
        <p:spPr>
          <a:xfrm>
            <a:off x="5779477" y="0"/>
            <a:ext cx="0" cy="6858000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Immagine 8" descr="Immagine che contiene Razza di cani, mammifero, cane, animale domestico&#10;&#10;Descrizione generata automaticamente">
            <a:extLst>
              <a:ext uri="{FF2B5EF4-FFF2-40B4-BE49-F238E27FC236}">
                <a16:creationId xmlns:a16="http://schemas.microsoft.com/office/drawing/2014/main" id="{1F007E2D-B772-4F06-D59B-D95A775D2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670" y="1214407"/>
            <a:ext cx="2376911" cy="2500213"/>
          </a:xfrm>
          <a:prstGeom prst="rect">
            <a:avLst/>
          </a:prstGeom>
        </p:spPr>
      </p:pic>
      <p:pic>
        <p:nvPicPr>
          <p:cNvPr id="10" name="Immagine 9" descr="Immagine che contiene testo, Carattere, schermata&#10;&#10;Descrizione generata automaticamente">
            <a:extLst>
              <a:ext uri="{FF2B5EF4-FFF2-40B4-BE49-F238E27FC236}">
                <a16:creationId xmlns:a16="http://schemas.microsoft.com/office/drawing/2014/main" id="{87F502BE-C4C0-AA98-F3E8-0BCE7101B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292" y="3897389"/>
            <a:ext cx="2212998" cy="237232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3F23D43-4234-C8E5-853A-AF17EC6C485C}"/>
              </a:ext>
            </a:extLst>
          </p:cNvPr>
          <p:cNvSpPr txBox="1"/>
          <p:nvPr/>
        </p:nvSpPr>
        <p:spPr>
          <a:xfrm>
            <a:off x="7982347" y="543525"/>
            <a:ext cx="203555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 err="1"/>
              <a:t>Example</a:t>
            </a:r>
            <a:r>
              <a:rPr lang="it-IT" sz="2000" dirty="0"/>
              <a:t> image</a:t>
            </a:r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09E0A2FB-9C7D-DA6D-49A2-C990A535D87C}"/>
              </a:ext>
            </a:extLst>
          </p:cNvPr>
          <p:cNvSpPr/>
          <p:nvPr/>
        </p:nvSpPr>
        <p:spPr>
          <a:xfrm>
            <a:off x="7076475" y="5008950"/>
            <a:ext cx="639439" cy="35169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D63D382-FEF8-6512-689C-55F4B20E1BBA}"/>
              </a:ext>
            </a:extLst>
          </p:cNvPr>
          <p:cNvSpPr/>
          <p:nvPr/>
        </p:nvSpPr>
        <p:spPr>
          <a:xfrm>
            <a:off x="7897089" y="5008950"/>
            <a:ext cx="2206069" cy="3037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2963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6970F4AE-A998-5537-DCC9-3A42BAF5C876}"/>
              </a:ext>
            </a:extLst>
          </p:cNvPr>
          <p:cNvSpPr txBox="1"/>
          <p:nvPr/>
        </p:nvSpPr>
        <p:spPr>
          <a:xfrm>
            <a:off x="413607" y="188904"/>
            <a:ext cx="1587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Loading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CF30ECC-2D86-AED9-EFC6-26BBD7F6CD48}"/>
              </a:ext>
            </a:extLst>
          </p:cNvPr>
          <p:cNvSpPr txBox="1"/>
          <p:nvPr/>
        </p:nvSpPr>
        <p:spPr>
          <a:xfrm>
            <a:off x="417641" y="1682389"/>
            <a:ext cx="304904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0" u="none" strike="noStrike" dirty="0">
                <a:effectLst/>
                <a:latin typeface="Courier New" panose="02070309020205020404" pitchFamily="49" charset="0"/>
              </a:rPr>
              <a:t>test_batch data_batch_3 data_batch_2 data_batch_5 data_batch_1 data_batch_4 batches.meta readme.html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B00CF5B-850B-19C4-2DD0-E19517064248}"/>
              </a:ext>
            </a:extLst>
          </p:cNvPr>
          <p:cNvSpPr txBox="1"/>
          <p:nvPr/>
        </p:nvSpPr>
        <p:spPr>
          <a:xfrm>
            <a:off x="413607" y="510453"/>
            <a:ext cx="2905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it-IT" sz="1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ata is divided into batches, so we need to put them together handling them properly.</a:t>
            </a:r>
            <a:endParaRPr lang="it-IT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Parentesi graffa chiusa 11">
            <a:extLst>
              <a:ext uri="{FF2B5EF4-FFF2-40B4-BE49-F238E27FC236}">
                <a16:creationId xmlns:a16="http://schemas.microsoft.com/office/drawing/2014/main" id="{58E78A49-619F-8974-CA96-79E28038E5EF}"/>
              </a:ext>
            </a:extLst>
          </p:cNvPr>
          <p:cNvSpPr/>
          <p:nvPr/>
        </p:nvSpPr>
        <p:spPr>
          <a:xfrm>
            <a:off x="2281351" y="1682389"/>
            <a:ext cx="316089" cy="2308324"/>
          </a:xfrm>
          <a:prstGeom prst="rightBrace">
            <a:avLst>
              <a:gd name="adj1" fmla="val 47619"/>
              <a:gd name="adj2" fmla="val 50000"/>
            </a:avLst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97EC998-02E8-3B99-4C50-1DC43858504B}"/>
              </a:ext>
            </a:extLst>
          </p:cNvPr>
          <p:cNvSpPr txBox="1"/>
          <p:nvPr/>
        </p:nvSpPr>
        <p:spPr>
          <a:xfrm>
            <a:off x="6899129" y="38610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851CEF5-AA8E-9351-72A6-8D84281788B1}"/>
              </a:ext>
            </a:extLst>
          </p:cNvPr>
          <p:cNvSpPr txBox="1"/>
          <p:nvPr/>
        </p:nvSpPr>
        <p:spPr>
          <a:xfrm>
            <a:off x="6947267" y="206250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0C08B76-F09D-FBB2-CBD7-933BCA707F2A}"/>
              </a:ext>
            </a:extLst>
          </p:cNvPr>
          <p:cNvSpPr txBox="1"/>
          <p:nvPr/>
        </p:nvSpPr>
        <p:spPr>
          <a:xfrm>
            <a:off x="9187405" y="334856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X_val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7D95236-12B9-73FF-2BE8-0495F61D8B4C}"/>
              </a:ext>
            </a:extLst>
          </p:cNvPr>
          <p:cNvSpPr txBox="1"/>
          <p:nvPr/>
        </p:nvSpPr>
        <p:spPr>
          <a:xfrm>
            <a:off x="9188785" y="511558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y_val</a:t>
            </a:r>
          </a:p>
        </p:txBody>
      </p:sp>
      <p:graphicFrame>
        <p:nvGraphicFramePr>
          <p:cNvPr id="23" name="Diagramma 22">
            <a:extLst>
              <a:ext uri="{FF2B5EF4-FFF2-40B4-BE49-F238E27FC236}">
                <a16:creationId xmlns:a16="http://schemas.microsoft.com/office/drawing/2014/main" id="{14414295-D10F-8C54-6B7B-BBD006C1FB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2100271"/>
              </p:ext>
            </p:extLst>
          </p:nvPr>
        </p:nvGraphicFramePr>
        <p:xfrm>
          <a:off x="3864631" y="892830"/>
          <a:ext cx="327285" cy="84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5" name="Diagramma 24">
            <a:extLst>
              <a:ext uri="{FF2B5EF4-FFF2-40B4-BE49-F238E27FC236}">
                <a16:creationId xmlns:a16="http://schemas.microsoft.com/office/drawing/2014/main" id="{9358AA53-69E7-2ABC-668C-9CDC14BAA1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7957181"/>
              </p:ext>
            </p:extLst>
          </p:nvPr>
        </p:nvGraphicFramePr>
        <p:xfrm>
          <a:off x="4078530" y="892830"/>
          <a:ext cx="327285" cy="84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26" name="Diagramma 25">
            <a:extLst>
              <a:ext uri="{FF2B5EF4-FFF2-40B4-BE49-F238E27FC236}">
                <a16:creationId xmlns:a16="http://schemas.microsoft.com/office/drawing/2014/main" id="{74A47B51-6239-B130-CDA5-2B1A28DB9F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7961188"/>
              </p:ext>
            </p:extLst>
          </p:nvPr>
        </p:nvGraphicFramePr>
        <p:xfrm>
          <a:off x="4292429" y="892830"/>
          <a:ext cx="327285" cy="84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27" name="Diagramma 26">
            <a:extLst>
              <a:ext uri="{FF2B5EF4-FFF2-40B4-BE49-F238E27FC236}">
                <a16:creationId xmlns:a16="http://schemas.microsoft.com/office/drawing/2014/main" id="{F3802383-BC98-5677-CB02-05090FF997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1708596"/>
              </p:ext>
            </p:extLst>
          </p:nvPr>
        </p:nvGraphicFramePr>
        <p:xfrm>
          <a:off x="4523718" y="896290"/>
          <a:ext cx="327285" cy="84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28" name="Diagramma 27">
            <a:extLst>
              <a:ext uri="{FF2B5EF4-FFF2-40B4-BE49-F238E27FC236}">
                <a16:creationId xmlns:a16="http://schemas.microsoft.com/office/drawing/2014/main" id="{6B744384-063A-291B-B31E-5DB28CBC30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4787433"/>
              </p:ext>
            </p:extLst>
          </p:nvPr>
        </p:nvGraphicFramePr>
        <p:xfrm>
          <a:off x="4754618" y="896289"/>
          <a:ext cx="327285" cy="84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88CC71AD-354E-6973-1ED3-75E966C2FDAF}"/>
              </a:ext>
            </a:extLst>
          </p:cNvPr>
          <p:cNvSpPr txBox="1"/>
          <p:nvPr/>
        </p:nvSpPr>
        <p:spPr>
          <a:xfrm>
            <a:off x="6237527" y="1082143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…</a:t>
            </a:r>
          </a:p>
        </p:txBody>
      </p:sp>
      <p:graphicFrame>
        <p:nvGraphicFramePr>
          <p:cNvPr id="30" name="Diagramma 29">
            <a:extLst>
              <a:ext uri="{FF2B5EF4-FFF2-40B4-BE49-F238E27FC236}">
                <a16:creationId xmlns:a16="http://schemas.microsoft.com/office/drawing/2014/main" id="{B51A7353-59DC-6235-9092-F13FCB4969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1921689"/>
              </p:ext>
            </p:extLst>
          </p:nvPr>
        </p:nvGraphicFramePr>
        <p:xfrm>
          <a:off x="4980762" y="896290"/>
          <a:ext cx="327285" cy="84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graphicFrame>
        <p:nvGraphicFramePr>
          <p:cNvPr id="31" name="Diagramma 30">
            <a:extLst>
              <a:ext uri="{FF2B5EF4-FFF2-40B4-BE49-F238E27FC236}">
                <a16:creationId xmlns:a16="http://schemas.microsoft.com/office/drawing/2014/main" id="{DF53B22C-A52C-0F64-B02A-A0EACF4D21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5212610"/>
              </p:ext>
            </p:extLst>
          </p:nvPr>
        </p:nvGraphicFramePr>
        <p:xfrm>
          <a:off x="5211662" y="896289"/>
          <a:ext cx="327285" cy="84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2" r:lo="rId33" r:qs="rId34" r:cs="rId35"/>
          </a:graphicData>
        </a:graphic>
      </p:graphicFrame>
      <p:graphicFrame>
        <p:nvGraphicFramePr>
          <p:cNvPr id="32" name="Diagramma 31">
            <a:extLst>
              <a:ext uri="{FF2B5EF4-FFF2-40B4-BE49-F238E27FC236}">
                <a16:creationId xmlns:a16="http://schemas.microsoft.com/office/drawing/2014/main" id="{8FD03222-740E-F317-77CE-97FCBAB087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5711286"/>
              </p:ext>
            </p:extLst>
          </p:nvPr>
        </p:nvGraphicFramePr>
        <p:xfrm>
          <a:off x="5427889" y="896290"/>
          <a:ext cx="327285" cy="84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7" r:lo="rId38" r:qs="rId39" r:cs="rId40"/>
          </a:graphicData>
        </a:graphic>
      </p:graphicFrame>
      <p:graphicFrame>
        <p:nvGraphicFramePr>
          <p:cNvPr id="33" name="Diagramma 32">
            <a:extLst>
              <a:ext uri="{FF2B5EF4-FFF2-40B4-BE49-F238E27FC236}">
                <a16:creationId xmlns:a16="http://schemas.microsoft.com/office/drawing/2014/main" id="{67E8ACDF-E3D9-9B7B-C523-4FC858357B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4225561"/>
              </p:ext>
            </p:extLst>
          </p:nvPr>
        </p:nvGraphicFramePr>
        <p:xfrm>
          <a:off x="5658789" y="896289"/>
          <a:ext cx="327285" cy="84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2" r:lo="rId43" r:qs="rId44" r:cs="rId45"/>
          </a:graphicData>
        </a:graphic>
      </p:graphicFrame>
      <p:graphicFrame>
        <p:nvGraphicFramePr>
          <p:cNvPr id="34" name="Diagramma 33">
            <a:extLst>
              <a:ext uri="{FF2B5EF4-FFF2-40B4-BE49-F238E27FC236}">
                <a16:creationId xmlns:a16="http://schemas.microsoft.com/office/drawing/2014/main" id="{1508A79C-1DB5-178B-68FA-9BA97CA701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0534972"/>
              </p:ext>
            </p:extLst>
          </p:nvPr>
        </p:nvGraphicFramePr>
        <p:xfrm>
          <a:off x="6101160" y="898754"/>
          <a:ext cx="327285" cy="84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7" r:lo="rId48" r:qs="rId49" r:cs="rId50"/>
          </a:graphicData>
        </a:graphic>
      </p:graphicFrame>
      <p:graphicFrame>
        <p:nvGraphicFramePr>
          <p:cNvPr id="35" name="Diagramma 34">
            <a:extLst>
              <a:ext uri="{FF2B5EF4-FFF2-40B4-BE49-F238E27FC236}">
                <a16:creationId xmlns:a16="http://schemas.microsoft.com/office/drawing/2014/main" id="{27DD1DF7-AA42-50FF-2531-78EE42A6D9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4436531"/>
              </p:ext>
            </p:extLst>
          </p:nvPr>
        </p:nvGraphicFramePr>
        <p:xfrm>
          <a:off x="5875016" y="892829"/>
          <a:ext cx="327285" cy="84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2" r:lo="rId53" r:qs="rId54" r:cs="rId55"/>
          </a:graphicData>
        </a:graphic>
      </p:graphicFrame>
      <p:graphicFrame>
        <p:nvGraphicFramePr>
          <p:cNvPr id="36" name="Diagramma 35">
            <a:extLst>
              <a:ext uri="{FF2B5EF4-FFF2-40B4-BE49-F238E27FC236}">
                <a16:creationId xmlns:a16="http://schemas.microsoft.com/office/drawing/2014/main" id="{ADFC6357-8F8E-7A65-202E-ABB149B1A3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6657741"/>
              </p:ext>
            </p:extLst>
          </p:nvPr>
        </p:nvGraphicFramePr>
        <p:xfrm>
          <a:off x="8761525" y="893196"/>
          <a:ext cx="327285" cy="84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7" r:lo="rId58" r:qs="rId59" r:cs="rId60"/>
          </a:graphicData>
        </a:graphic>
      </p:graphicFrame>
      <p:graphicFrame>
        <p:nvGraphicFramePr>
          <p:cNvPr id="37" name="Diagramma 36">
            <a:extLst>
              <a:ext uri="{FF2B5EF4-FFF2-40B4-BE49-F238E27FC236}">
                <a16:creationId xmlns:a16="http://schemas.microsoft.com/office/drawing/2014/main" id="{C030A55D-A051-01EC-DB52-0EE9599D0D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0778204"/>
              </p:ext>
            </p:extLst>
          </p:nvPr>
        </p:nvGraphicFramePr>
        <p:xfrm>
          <a:off x="8975424" y="893196"/>
          <a:ext cx="327285" cy="84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2" r:lo="rId63" r:qs="rId64" r:cs="rId65"/>
          </a:graphicData>
        </a:graphic>
      </p:graphicFrame>
      <p:graphicFrame>
        <p:nvGraphicFramePr>
          <p:cNvPr id="38" name="Diagramma 37">
            <a:extLst>
              <a:ext uri="{FF2B5EF4-FFF2-40B4-BE49-F238E27FC236}">
                <a16:creationId xmlns:a16="http://schemas.microsoft.com/office/drawing/2014/main" id="{F6E1A915-B721-29BF-5BA2-36AF67D3CA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3239078"/>
              </p:ext>
            </p:extLst>
          </p:nvPr>
        </p:nvGraphicFramePr>
        <p:xfrm>
          <a:off x="9189323" y="893196"/>
          <a:ext cx="327285" cy="84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7" r:lo="rId68" r:qs="rId69" r:cs="rId70"/>
          </a:graphicData>
        </a:graphic>
      </p:graphicFrame>
      <p:graphicFrame>
        <p:nvGraphicFramePr>
          <p:cNvPr id="39" name="Diagramma 38">
            <a:extLst>
              <a:ext uri="{FF2B5EF4-FFF2-40B4-BE49-F238E27FC236}">
                <a16:creationId xmlns:a16="http://schemas.microsoft.com/office/drawing/2014/main" id="{6978E79A-2B0C-ABBA-22B7-9179BDB545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9842378"/>
              </p:ext>
            </p:extLst>
          </p:nvPr>
        </p:nvGraphicFramePr>
        <p:xfrm>
          <a:off x="9414824" y="893196"/>
          <a:ext cx="327285" cy="84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2" r:lo="rId73" r:qs="rId74" r:cs="rId75"/>
          </a:graphicData>
        </a:graphic>
      </p:graphicFrame>
      <p:graphicFrame>
        <p:nvGraphicFramePr>
          <p:cNvPr id="40" name="Diagramma 39">
            <a:extLst>
              <a:ext uri="{FF2B5EF4-FFF2-40B4-BE49-F238E27FC236}">
                <a16:creationId xmlns:a16="http://schemas.microsoft.com/office/drawing/2014/main" id="{8337F6A6-2307-113A-55C7-74C95B4F65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3297594"/>
              </p:ext>
            </p:extLst>
          </p:nvPr>
        </p:nvGraphicFramePr>
        <p:xfrm>
          <a:off x="9628723" y="893196"/>
          <a:ext cx="327285" cy="84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7" r:lo="rId78" r:qs="rId79" r:cs="rId80"/>
          </a:graphicData>
        </a:graphic>
      </p:graphicFrame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5A08D8B6-812A-DBB2-201A-8C44F24C2BA8}"/>
              </a:ext>
            </a:extLst>
          </p:cNvPr>
          <p:cNvSpPr txBox="1"/>
          <p:nvPr/>
        </p:nvSpPr>
        <p:spPr>
          <a:xfrm>
            <a:off x="6281297" y="1758264"/>
            <a:ext cx="1975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shape: (45000, 32, 32, 3)</a:t>
            </a:r>
            <a:endParaRPr lang="it-IT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01C362A6-6895-009B-9431-B2A6A309C7CB}"/>
              </a:ext>
            </a:extLst>
          </p:cNvPr>
          <p:cNvSpPr txBox="1"/>
          <p:nvPr/>
        </p:nvSpPr>
        <p:spPr>
          <a:xfrm rot="2042679">
            <a:off x="5242461" y="2513167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label_i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4EA32C46-1233-7D97-45C1-09FC4DD00CD9}"/>
              </a:ext>
            </a:extLst>
          </p:cNvPr>
          <p:cNvSpPr txBox="1"/>
          <p:nvPr/>
        </p:nvSpPr>
        <p:spPr>
          <a:xfrm rot="2042679">
            <a:off x="5446185" y="2513168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label_i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9A10137F-5731-1C95-C3FD-7B87C2CA7D28}"/>
              </a:ext>
            </a:extLst>
          </p:cNvPr>
          <p:cNvSpPr txBox="1"/>
          <p:nvPr/>
        </p:nvSpPr>
        <p:spPr>
          <a:xfrm rot="2042679">
            <a:off x="5636333" y="2513168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label_i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565BE9BD-DB03-128F-F5EF-3014314B6CC6}"/>
              </a:ext>
            </a:extLst>
          </p:cNvPr>
          <p:cNvSpPr txBox="1"/>
          <p:nvPr/>
        </p:nvSpPr>
        <p:spPr>
          <a:xfrm rot="2042679">
            <a:off x="5830710" y="2509708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label_i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7D4D35C7-3AD3-15C6-5F01-BE41C30CC783}"/>
              </a:ext>
            </a:extLst>
          </p:cNvPr>
          <p:cNvSpPr txBox="1"/>
          <p:nvPr/>
        </p:nvSpPr>
        <p:spPr>
          <a:xfrm rot="2042679">
            <a:off x="6030238" y="2506247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label_i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B67DEFDF-7A6C-09B3-2C43-8FCE254665DC}"/>
              </a:ext>
            </a:extLst>
          </p:cNvPr>
          <p:cNvSpPr txBox="1"/>
          <p:nvPr/>
        </p:nvSpPr>
        <p:spPr>
          <a:xfrm rot="2042679">
            <a:off x="6229164" y="2501297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label_i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CFD0C20B-2C9C-CEA8-CD0C-17AB39F0C03C}"/>
              </a:ext>
            </a:extLst>
          </p:cNvPr>
          <p:cNvSpPr txBox="1"/>
          <p:nvPr/>
        </p:nvSpPr>
        <p:spPr>
          <a:xfrm rot="2042679">
            <a:off x="6432888" y="2501298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label_i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D357AD52-1327-38BC-DB95-222C212BDA89}"/>
              </a:ext>
            </a:extLst>
          </p:cNvPr>
          <p:cNvSpPr txBox="1"/>
          <p:nvPr/>
        </p:nvSpPr>
        <p:spPr>
          <a:xfrm rot="2042679">
            <a:off x="6623036" y="2513021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label_i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0480A1A3-C571-B3E5-9E68-46E84222EDDE}"/>
              </a:ext>
            </a:extLst>
          </p:cNvPr>
          <p:cNvSpPr txBox="1"/>
          <p:nvPr/>
        </p:nvSpPr>
        <p:spPr>
          <a:xfrm rot="2042679">
            <a:off x="6817413" y="2509561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label_i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E14331D7-3F33-D247-74B3-C7E5913BCEE9}"/>
              </a:ext>
            </a:extLst>
          </p:cNvPr>
          <p:cNvSpPr txBox="1"/>
          <p:nvPr/>
        </p:nvSpPr>
        <p:spPr>
          <a:xfrm rot="2042679">
            <a:off x="7016941" y="2506100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label_i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23733348-8BF5-268F-6DE2-DA745396D62C}"/>
              </a:ext>
            </a:extLst>
          </p:cNvPr>
          <p:cNvSpPr txBox="1"/>
          <p:nvPr/>
        </p:nvSpPr>
        <p:spPr>
          <a:xfrm>
            <a:off x="7320105" y="2340828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…</a:t>
            </a:r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36FA72C1-24F7-8D32-780E-398A4C6BB79B}"/>
              </a:ext>
            </a:extLst>
          </p:cNvPr>
          <p:cNvSpPr txBox="1"/>
          <p:nvPr/>
        </p:nvSpPr>
        <p:spPr>
          <a:xfrm rot="2042679">
            <a:off x="7494091" y="2457519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label_i</a:t>
            </a:r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35856162-F0F1-77BD-BEB9-C78F5EAC3534}"/>
              </a:ext>
            </a:extLst>
          </p:cNvPr>
          <p:cNvSpPr txBox="1"/>
          <p:nvPr/>
        </p:nvSpPr>
        <p:spPr>
          <a:xfrm rot="2042679">
            <a:off x="7697815" y="2469243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label_i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43C9B8F5-61CC-D7BA-E3ED-AC98458DE88B}"/>
              </a:ext>
            </a:extLst>
          </p:cNvPr>
          <p:cNvSpPr txBox="1"/>
          <p:nvPr/>
        </p:nvSpPr>
        <p:spPr>
          <a:xfrm rot="2042679">
            <a:off x="7887963" y="2469243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label_i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0FBD990B-0C6B-395C-CE86-C62AA3C3EBDE}"/>
              </a:ext>
            </a:extLst>
          </p:cNvPr>
          <p:cNvSpPr txBox="1"/>
          <p:nvPr/>
        </p:nvSpPr>
        <p:spPr>
          <a:xfrm rot="2042679">
            <a:off x="8082340" y="2465783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label_i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41C0E28C-EAA5-CA58-F525-79D5709339D1}"/>
              </a:ext>
            </a:extLst>
          </p:cNvPr>
          <p:cNvSpPr txBox="1"/>
          <p:nvPr/>
        </p:nvSpPr>
        <p:spPr>
          <a:xfrm rot="2042679">
            <a:off x="8281868" y="2462322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label_i</a:t>
            </a:r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3E443B77-F8B4-2614-AE32-420524BBF145}"/>
              </a:ext>
            </a:extLst>
          </p:cNvPr>
          <p:cNvSpPr txBox="1"/>
          <p:nvPr/>
        </p:nvSpPr>
        <p:spPr>
          <a:xfrm rot="2042679">
            <a:off x="8480794" y="2457372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label_i</a:t>
            </a:r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31B0C147-1215-3A03-1F9D-22BF86EA50EA}"/>
              </a:ext>
            </a:extLst>
          </p:cNvPr>
          <p:cNvSpPr txBox="1"/>
          <p:nvPr/>
        </p:nvSpPr>
        <p:spPr>
          <a:xfrm rot="2042679">
            <a:off x="8684518" y="2457373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label_i</a:t>
            </a: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C2115877-3307-9C46-7765-7D16FAC9E3C0}"/>
              </a:ext>
            </a:extLst>
          </p:cNvPr>
          <p:cNvSpPr txBox="1"/>
          <p:nvPr/>
        </p:nvSpPr>
        <p:spPr>
          <a:xfrm rot="2042679">
            <a:off x="8874666" y="2469096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label_i</a:t>
            </a:r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AFFCD667-137A-30C4-33A7-0F0A844B0A23}"/>
              </a:ext>
            </a:extLst>
          </p:cNvPr>
          <p:cNvSpPr txBox="1"/>
          <p:nvPr/>
        </p:nvSpPr>
        <p:spPr>
          <a:xfrm rot="2042679">
            <a:off x="9069043" y="2465636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label_i</a:t>
            </a:r>
          </a:p>
        </p:txBody>
      </p: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3E420FFF-6DD5-746F-E595-3AC0104C46B3}"/>
              </a:ext>
            </a:extLst>
          </p:cNvPr>
          <p:cNvSpPr txBox="1"/>
          <p:nvPr/>
        </p:nvSpPr>
        <p:spPr>
          <a:xfrm>
            <a:off x="6608953" y="2790359"/>
            <a:ext cx="1436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shape: (45000, 1)</a:t>
            </a:r>
            <a:endParaRPr lang="it-IT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6" name="Diagramma 65">
            <a:extLst>
              <a:ext uri="{FF2B5EF4-FFF2-40B4-BE49-F238E27FC236}">
                <a16:creationId xmlns:a16="http://schemas.microsoft.com/office/drawing/2014/main" id="{59C39675-2CA4-7CF7-F146-0FDFC19EBB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5516858"/>
              </p:ext>
            </p:extLst>
          </p:nvPr>
        </p:nvGraphicFramePr>
        <p:xfrm>
          <a:off x="8115370" y="3830991"/>
          <a:ext cx="327285" cy="84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2" r:lo="rId83" r:qs="rId84" r:cs="rId85"/>
          </a:graphicData>
        </a:graphic>
      </p:graphicFrame>
      <p:graphicFrame>
        <p:nvGraphicFramePr>
          <p:cNvPr id="67" name="Diagramma 66">
            <a:extLst>
              <a:ext uri="{FF2B5EF4-FFF2-40B4-BE49-F238E27FC236}">
                <a16:creationId xmlns:a16="http://schemas.microsoft.com/office/drawing/2014/main" id="{08729AE6-AD18-7731-E0DB-6EC8A1334C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6395946"/>
              </p:ext>
            </p:extLst>
          </p:nvPr>
        </p:nvGraphicFramePr>
        <p:xfrm>
          <a:off x="8329269" y="3830991"/>
          <a:ext cx="327285" cy="84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7" r:lo="rId88" r:qs="rId89" r:cs="rId90"/>
          </a:graphicData>
        </a:graphic>
      </p:graphicFrame>
      <p:graphicFrame>
        <p:nvGraphicFramePr>
          <p:cNvPr id="68" name="Diagramma 67">
            <a:extLst>
              <a:ext uri="{FF2B5EF4-FFF2-40B4-BE49-F238E27FC236}">
                <a16:creationId xmlns:a16="http://schemas.microsoft.com/office/drawing/2014/main" id="{8DE671BF-0929-3F66-07CE-39C572AEBD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9830875"/>
              </p:ext>
            </p:extLst>
          </p:nvPr>
        </p:nvGraphicFramePr>
        <p:xfrm>
          <a:off x="8543168" y="3830991"/>
          <a:ext cx="327285" cy="84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2" r:lo="rId93" r:qs="rId94" r:cs="rId95"/>
          </a:graphicData>
        </a:graphic>
      </p:graphicFrame>
      <p:graphicFrame>
        <p:nvGraphicFramePr>
          <p:cNvPr id="69" name="Diagramma 68">
            <a:extLst>
              <a:ext uri="{FF2B5EF4-FFF2-40B4-BE49-F238E27FC236}">
                <a16:creationId xmlns:a16="http://schemas.microsoft.com/office/drawing/2014/main" id="{A8712990-2CED-2A87-A49A-97687F335E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5222432"/>
              </p:ext>
            </p:extLst>
          </p:nvPr>
        </p:nvGraphicFramePr>
        <p:xfrm>
          <a:off x="8774457" y="3834451"/>
          <a:ext cx="327285" cy="84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7" r:lo="rId98" r:qs="rId99" r:cs="rId100"/>
          </a:graphicData>
        </a:graphic>
      </p:graphicFrame>
      <p:graphicFrame>
        <p:nvGraphicFramePr>
          <p:cNvPr id="70" name="Diagramma 69">
            <a:extLst>
              <a:ext uri="{FF2B5EF4-FFF2-40B4-BE49-F238E27FC236}">
                <a16:creationId xmlns:a16="http://schemas.microsoft.com/office/drawing/2014/main" id="{3B2455A2-5CB7-C553-1899-48B65AA6CE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7184411"/>
              </p:ext>
            </p:extLst>
          </p:nvPr>
        </p:nvGraphicFramePr>
        <p:xfrm>
          <a:off x="9005357" y="3834450"/>
          <a:ext cx="327285" cy="84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2" r:lo="rId103" r:qs="rId104" r:cs="rId105"/>
          </a:graphicData>
        </a:graphic>
      </p:graphicFrame>
      <p:graphicFrame>
        <p:nvGraphicFramePr>
          <p:cNvPr id="71" name="Diagramma 70">
            <a:extLst>
              <a:ext uri="{FF2B5EF4-FFF2-40B4-BE49-F238E27FC236}">
                <a16:creationId xmlns:a16="http://schemas.microsoft.com/office/drawing/2014/main" id="{26F83B44-EE07-7779-7BE1-EF5F28ACA3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4824806"/>
              </p:ext>
            </p:extLst>
          </p:nvPr>
        </p:nvGraphicFramePr>
        <p:xfrm>
          <a:off x="9231501" y="3834451"/>
          <a:ext cx="327285" cy="84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7" r:lo="rId108" r:qs="rId109" r:cs="rId110"/>
          </a:graphicData>
        </a:graphic>
      </p:graphicFrame>
      <p:graphicFrame>
        <p:nvGraphicFramePr>
          <p:cNvPr id="72" name="Diagramma 71">
            <a:extLst>
              <a:ext uri="{FF2B5EF4-FFF2-40B4-BE49-F238E27FC236}">
                <a16:creationId xmlns:a16="http://schemas.microsoft.com/office/drawing/2014/main" id="{4883A1C4-F01F-8147-E7BB-8E52B7C570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1173762"/>
              </p:ext>
            </p:extLst>
          </p:nvPr>
        </p:nvGraphicFramePr>
        <p:xfrm>
          <a:off x="9609043" y="3827531"/>
          <a:ext cx="327285" cy="84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2" r:lo="rId113" r:qs="rId114" r:cs="rId115"/>
          </a:graphicData>
        </a:graphic>
      </p:graphicFrame>
      <p:graphicFrame>
        <p:nvGraphicFramePr>
          <p:cNvPr id="73" name="Diagramma 72">
            <a:extLst>
              <a:ext uri="{FF2B5EF4-FFF2-40B4-BE49-F238E27FC236}">
                <a16:creationId xmlns:a16="http://schemas.microsoft.com/office/drawing/2014/main" id="{E976CD64-63A2-D666-6CFF-FF81C3F350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8564357"/>
              </p:ext>
            </p:extLst>
          </p:nvPr>
        </p:nvGraphicFramePr>
        <p:xfrm>
          <a:off x="9822942" y="3827531"/>
          <a:ext cx="327285" cy="84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7" r:lo="rId118" r:qs="rId119" r:cs="rId120"/>
          </a:graphicData>
        </a:graphic>
      </p:graphicFrame>
      <p:graphicFrame>
        <p:nvGraphicFramePr>
          <p:cNvPr id="74" name="Diagramma 73">
            <a:extLst>
              <a:ext uri="{FF2B5EF4-FFF2-40B4-BE49-F238E27FC236}">
                <a16:creationId xmlns:a16="http://schemas.microsoft.com/office/drawing/2014/main" id="{B6137379-D7C4-AFB8-9BC6-01EE9E9DCF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4977189"/>
              </p:ext>
            </p:extLst>
          </p:nvPr>
        </p:nvGraphicFramePr>
        <p:xfrm>
          <a:off x="10036841" y="3827531"/>
          <a:ext cx="327285" cy="84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2" r:lo="rId123" r:qs="rId124" r:cs="rId125"/>
          </a:graphicData>
        </a:graphic>
      </p:graphicFrame>
      <p:graphicFrame>
        <p:nvGraphicFramePr>
          <p:cNvPr id="75" name="Diagramma 74">
            <a:extLst>
              <a:ext uri="{FF2B5EF4-FFF2-40B4-BE49-F238E27FC236}">
                <a16:creationId xmlns:a16="http://schemas.microsoft.com/office/drawing/2014/main" id="{BF8253FE-B63A-03C6-34BB-639A2D5669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3724132"/>
              </p:ext>
            </p:extLst>
          </p:nvPr>
        </p:nvGraphicFramePr>
        <p:xfrm>
          <a:off x="10268130" y="3830991"/>
          <a:ext cx="327285" cy="84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7" r:lo="rId128" r:qs="rId129" r:cs="rId130"/>
          </a:graphicData>
        </a:graphic>
      </p:graphicFrame>
      <p:graphicFrame>
        <p:nvGraphicFramePr>
          <p:cNvPr id="76" name="Diagramma 75">
            <a:extLst>
              <a:ext uri="{FF2B5EF4-FFF2-40B4-BE49-F238E27FC236}">
                <a16:creationId xmlns:a16="http://schemas.microsoft.com/office/drawing/2014/main" id="{744CE2DE-F07D-34C8-4D53-934B32825E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1064622"/>
              </p:ext>
            </p:extLst>
          </p:nvPr>
        </p:nvGraphicFramePr>
        <p:xfrm>
          <a:off x="10499030" y="3830990"/>
          <a:ext cx="327285" cy="84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2" r:lo="rId133" r:qs="rId134" r:cs="rId135"/>
          </a:graphicData>
        </a:graphic>
      </p:graphicFrame>
      <p:graphicFrame>
        <p:nvGraphicFramePr>
          <p:cNvPr id="77" name="Diagramma 76">
            <a:extLst>
              <a:ext uri="{FF2B5EF4-FFF2-40B4-BE49-F238E27FC236}">
                <a16:creationId xmlns:a16="http://schemas.microsoft.com/office/drawing/2014/main" id="{E14EC2DA-00F4-C19C-B090-67CEED40CB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2728907"/>
              </p:ext>
            </p:extLst>
          </p:nvPr>
        </p:nvGraphicFramePr>
        <p:xfrm>
          <a:off x="10725174" y="3830991"/>
          <a:ext cx="327285" cy="84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7" r:lo="rId138" r:qs="rId139" r:cs="rId140"/>
          </a:graphicData>
        </a:graphic>
      </p:graphicFrame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D1AF08C3-07D1-4504-C2B6-09D20C62B0C9}"/>
              </a:ext>
            </a:extLst>
          </p:cNvPr>
          <p:cNvSpPr txBox="1"/>
          <p:nvPr/>
        </p:nvSpPr>
        <p:spPr>
          <a:xfrm>
            <a:off x="9338860" y="3980763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…</a:t>
            </a:r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136D7BF7-4BAC-5A55-89EB-DD2642B00C61}"/>
              </a:ext>
            </a:extLst>
          </p:cNvPr>
          <p:cNvSpPr txBox="1"/>
          <p:nvPr/>
        </p:nvSpPr>
        <p:spPr>
          <a:xfrm>
            <a:off x="8577559" y="4656865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shape: (5000, 32, 32, 3)</a:t>
            </a:r>
            <a:endParaRPr lang="it-IT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CasellaDiTesto 83">
            <a:extLst>
              <a:ext uri="{FF2B5EF4-FFF2-40B4-BE49-F238E27FC236}">
                <a16:creationId xmlns:a16="http://schemas.microsoft.com/office/drawing/2014/main" id="{D10F5D7A-E743-356E-45A7-F24E3F1352C7}"/>
              </a:ext>
            </a:extLst>
          </p:cNvPr>
          <p:cNvSpPr txBox="1"/>
          <p:nvPr/>
        </p:nvSpPr>
        <p:spPr>
          <a:xfrm rot="2042679">
            <a:off x="8181151" y="5577978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label_i</a:t>
            </a:r>
          </a:p>
        </p:txBody>
      </p:sp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91740668-2EA6-5A63-80B5-6262B0EA8285}"/>
              </a:ext>
            </a:extLst>
          </p:cNvPr>
          <p:cNvSpPr txBox="1"/>
          <p:nvPr/>
        </p:nvSpPr>
        <p:spPr>
          <a:xfrm rot="2042679">
            <a:off x="8380077" y="5573028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label_i</a:t>
            </a:r>
          </a:p>
        </p:txBody>
      </p: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E1B23DFC-E5F1-DE0F-9E70-D4BA6684DEA4}"/>
              </a:ext>
            </a:extLst>
          </p:cNvPr>
          <p:cNvSpPr txBox="1"/>
          <p:nvPr/>
        </p:nvSpPr>
        <p:spPr>
          <a:xfrm rot="2042679">
            <a:off x="8583801" y="5573029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label_i</a:t>
            </a:r>
          </a:p>
        </p:txBody>
      </p:sp>
      <p:sp>
        <p:nvSpPr>
          <p:cNvPr id="87" name="CasellaDiTesto 86">
            <a:extLst>
              <a:ext uri="{FF2B5EF4-FFF2-40B4-BE49-F238E27FC236}">
                <a16:creationId xmlns:a16="http://schemas.microsoft.com/office/drawing/2014/main" id="{A9CC2347-4CD4-F9F8-7C45-00238D545186}"/>
              </a:ext>
            </a:extLst>
          </p:cNvPr>
          <p:cNvSpPr txBox="1"/>
          <p:nvPr/>
        </p:nvSpPr>
        <p:spPr>
          <a:xfrm rot="2042679">
            <a:off x="8773949" y="5584752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label_i</a:t>
            </a:r>
          </a:p>
        </p:txBody>
      </p: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D3932B86-DA4A-F17B-2F37-1EF343B2FD2F}"/>
              </a:ext>
            </a:extLst>
          </p:cNvPr>
          <p:cNvSpPr txBox="1"/>
          <p:nvPr/>
        </p:nvSpPr>
        <p:spPr>
          <a:xfrm rot="2042679">
            <a:off x="8968326" y="5581292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label_i</a:t>
            </a:r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26979781-197B-8388-833A-32BC8567E564}"/>
              </a:ext>
            </a:extLst>
          </p:cNvPr>
          <p:cNvSpPr txBox="1"/>
          <p:nvPr/>
        </p:nvSpPr>
        <p:spPr>
          <a:xfrm rot="2042679">
            <a:off x="9167854" y="5577831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label_i</a:t>
            </a:r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AEFD20B9-F27F-677E-5362-0BC75553EF19}"/>
              </a:ext>
            </a:extLst>
          </p:cNvPr>
          <p:cNvSpPr txBox="1"/>
          <p:nvPr/>
        </p:nvSpPr>
        <p:spPr>
          <a:xfrm>
            <a:off x="9471018" y="5412559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…</a:t>
            </a:r>
          </a:p>
        </p:txBody>
      </p:sp>
      <p:sp>
        <p:nvSpPr>
          <p:cNvPr id="100" name="CasellaDiTesto 99">
            <a:extLst>
              <a:ext uri="{FF2B5EF4-FFF2-40B4-BE49-F238E27FC236}">
                <a16:creationId xmlns:a16="http://schemas.microsoft.com/office/drawing/2014/main" id="{307CD6BF-964F-13BF-0DBC-F20ACAA09C2C}"/>
              </a:ext>
            </a:extLst>
          </p:cNvPr>
          <p:cNvSpPr txBox="1"/>
          <p:nvPr/>
        </p:nvSpPr>
        <p:spPr>
          <a:xfrm>
            <a:off x="8947758" y="5888584"/>
            <a:ext cx="1346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shape: (5000, 1)</a:t>
            </a:r>
            <a:endParaRPr lang="it-IT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F4476F88-FDC8-625B-7924-A41BD066FAB3}"/>
              </a:ext>
            </a:extLst>
          </p:cNvPr>
          <p:cNvSpPr txBox="1"/>
          <p:nvPr/>
        </p:nvSpPr>
        <p:spPr>
          <a:xfrm rot="2042679">
            <a:off x="9634871" y="5525828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label_i</a:t>
            </a:r>
          </a:p>
        </p:txBody>
      </p:sp>
      <p:sp>
        <p:nvSpPr>
          <p:cNvPr id="102" name="CasellaDiTesto 101">
            <a:extLst>
              <a:ext uri="{FF2B5EF4-FFF2-40B4-BE49-F238E27FC236}">
                <a16:creationId xmlns:a16="http://schemas.microsoft.com/office/drawing/2014/main" id="{37616ED3-C9A9-0136-3213-6482FBBB7A33}"/>
              </a:ext>
            </a:extLst>
          </p:cNvPr>
          <p:cNvSpPr txBox="1"/>
          <p:nvPr/>
        </p:nvSpPr>
        <p:spPr>
          <a:xfrm rot="2042679">
            <a:off x="9833797" y="5532601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label_i</a:t>
            </a:r>
          </a:p>
        </p:txBody>
      </p:sp>
      <p:sp>
        <p:nvSpPr>
          <p:cNvPr id="103" name="CasellaDiTesto 102">
            <a:extLst>
              <a:ext uri="{FF2B5EF4-FFF2-40B4-BE49-F238E27FC236}">
                <a16:creationId xmlns:a16="http://schemas.microsoft.com/office/drawing/2014/main" id="{69676E59-502F-B57B-780D-C4FA1B1A613F}"/>
              </a:ext>
            </a:extLst>
          </p:cNvPr>
          <p:cNvSpPr txBox="1"/>
          <p:nvPr/>
        </p:nvSpPr>
        <p:spPr>
          <a:xfrm rot="2042679">
            <a:off x="10037521" y="5532602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label_i</a:t>
            </a:r>
          </a:p>
        </p:txBody>
      </p:sp>
      <p:sp>
        <p:nvSpPr>
          <p:cNvPr id="104" name="CasellaDiTesto 103">
            <a:extLst>
              <a:ext uri="{FF2B5EF4-FFF2-40B4-BE49-F238E27FC236}">
                <a16:creationId xmlns:a16="http://schemas.microsoft.com/office/drawing/2014/main" id="{53F76B9B-C10D-94A9-57FE-7B8EF7FC1C59}"/>
              </a:ext>
            </a:extLst>
          </p:cNvPr>
          <p:cNvSpPr txBox="1"/>
          <p:nvPr/>
        </p:nvSpPr>
        <p:spPr>
          <a:xfrm rot="2042679">
            <a:off x="10227669" y="5544325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label_i</a:t>
            </a:r>
          </a:p>
        </p:txBody>
      </p:sp>
      <p:sp>
        <p:nvSpPr>
          <p:cNvPr id="105" name="CasellaDiTesto 104">
            <a:extLst>
              <a:ext uri="{FF2B5EF4-FFF2-40B4-BE49-F238E27FC236}">
                <a16:creationId xmlns:a16="http://schemas.microsoft.com/office/drawing/2014/main" id="{A17288A1-2A40-585F-EDE8-54682C4BAB27}"/>
              </a:ext>
            </a:extLst>
          </p:cNvPr>
          <p:cNvSpPr txBox="1"/>
          <p:nvPr/>
        </p:nvSpPr>
        <p:spPr>
          <a:xfrm rot="2042679">
            <a:off x="10422046" y="5540865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label_i</a:t>
            </a:r>
          </a:p>
        </p:txBody>
      </p:sp>
      <p:sp>
        <p:nvSpPr>
          <p:cNvPr id="106" name="CasellaDiTesto 105">
            <a:extLst>
              <a:ext uri="{FF2B5EF4-FFF2-40B4-BE49-F238E27FC236}">
                <a16:creationId xmlns:a16="http://schemas.microsoft.com/office/drawing/2014/main" id="{01512026-12CF-58BB-AD5F-B5539DAF9FA8}"/>
              </a:ext>
            </a:extLst>
          </p:cNvPr>
          <p:cNvSpPr txBox="1"/>
          <p:nvPr/>
        </p:nvSpPr>
        <p:spPr>
          <a:xfrm>
            <a:off x="4936646" y="334856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X_test</a:t>
            </a:r>
          </a:p>
        </p:txBody>
      </p:sp>
      <p:sp>
        <p:nvSpPr>
          <p:cNvPr id="107" name="CasellaDiTesto 106">
            <a:extLst>
              <a:ext uri="{FF2B5EF4-FFF2-40B4-BE49-F238E27FC236}">
                <a16:creationId xmlns:a16="http://schemas.microsoft.com/office/drawing/2014/main" id="{74C4C839-2424-9320-8163-F29A7D6B9824}"/>
              </a:ext>
            </a:extLst>
          </p:cNvPr>
          <p:cNvSpPr txBox="1"/>
          <p:nvPr/>
        </p:nvSpPr>
        <p:spPr>
          <a:xfrm>
            <a:off x="4938026" y="511558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y_test</a:t>
            </a:r>
          </a:p>
        </p:txBody>
      </p:sp>
      <p:graphicFrame>
        <p:nvGraphicFramePr>
          <p:cNvPr id="108" name="Diagramma 107">
            <a:extLst>
              <a:ext uri="{FF2B5EF4-FFF2-40B4-BE49-F238E27FC236}">
                <a16:creationId xmlns:a16="http://schemas.microsoft.com/office/drawing/2014/main" id="{A6EEB630-3CB5-D73D-F6DD-CCC7BA092F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0070759"/>
              </p:ext>
            </p:extLst>
          </p:nvPr>
        </p:nvGraphicFramePr>
        <p:xfrm>
          <a:off x="3864611" y="3830991"/>
          <a:ext cx="327285" cy="84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2" r:lo="rId143" r:qs="rId144" r:cs="rId145"/>
          </a:graphicData>
        </a:graphic>
      </p:graphicFrame>
      <p:graphicFrame>
        <p:nvGraphicFramePr>
          <p:cNvPr id="109" name="Diagramma 108">
            <a:extLst>
              <a:ext uri="{FF2B5EF4-FFF2-40B4-BE49-F238E27FC236}">
                <a16:creationId xmlns:a16="http://schemas.microsoft.com/office/drawing/2014/main" id="{07448ECA-0305-65DB-210F-D77CC8C1F4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0515829"/>
              </p:ext>
            </p:extLst>
          </p:nvPr>
        </p:nvGraphicFramePr>
        <p:xfrm>
          <a:off x="4078510" y="3830991"/>
          <a:ext cx="327285" cy="84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7" r:lo="rId148" r:qs="rId149" r:cs="rId150"/>
          </a:graphicData>
        </a:graphic>
      </p:graphicFrame>
      <p:graphicFrame>
        <p:nvGraphicFramePr>
          <p:cNvPr id="110" name="Diagramma 109">
            <a:extLst>
              <a:ext uri="{FF2B5EF4-FFF2-40B4-BE49-F238E27FC236}">
                <a16:creationId xmlns:a16="http://schemas.microsoft.com/office/drawing/2014/main" id="{6F6B2206-1942-68BD-4147-4BAD4D6881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9857725"/>
              </p:ext>
            </p:extLst>
          </p:nvPr>
        </p:nvGraphicFramePr>
        <p:xfrm>
          <a:off x="4292409" y="3830991"/>
          <a:ext cx="327285" cy="84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2" r:lo="rId153" r:qs="rId154" r:cs="rId155"/>
          </a:graphicData>
        </a:graphic>
      </p:graphicFrame>
      <p:graphicFrame>
        <p:nvGraphicFramePr>
          <p:cNvPr id="111" name="Diagramma 110">
            <a:extLst>
              <a:ext uri="{FF2B5EF4-FFF2-40B4-BE49-F238E27FC236}">
                <a16:creationId xmlns:a16="http://schemas.microsoft.com/office/drawing/2014/main" id="{4C75FF88-D938-F076-12C1-C36D09DFFC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5477083"/>
              </p:ext>
            </p:extLst>
          </p:nvPr>
        </p:nvGraphicFramePr>
        <p:xfrm>
          <a:off x="4523698" y="3834451"/>
          <a:ext cx="327285" cy="84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7" r:lo="rId158" r:qs="rId159" r:cs="rId160"/>
          </a:graphicData>
        </a:graphic>
      </p:graphicFrame>
      <p:graphicFrame>
        <p:nvGraphicFramePr>
          <p:cNvPr id="112" name="Diagramma 111">
            <a:extLst>
              <a:ext uri="{FF2B5EF4-FFF2-40B4-BE49-F238E27FC236}">
                <a16:creationId xmlns:a16="http://schemas.microsoft.com/office/drawing/2014/main" id="{D3E80024-9C7B-E4A8-E914-5403132C06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3798762"/>
              </p:ext>
            </p:extLst>
          </p:nvPr>
        </p:nvGraphicFramePr>
        <p:xfrm>
          <a:off x="4754598" y="3834450"/>
          <a:ext cx="327285" cy="84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2" r:lo="rId163" r:qs="rId164" r:cs="rId165"/>
          </a:graphicData>
        </a:graphic>
      </p:graphicFrame>
      <p:graphicFrame>
        <p:nvGraphicFramePr>
          <p:cNvPr id="113" name="Diagramma 112">
            <a:extLst>
              <a:ext uri="{FF2B5EF4-FFF2-40B4-BE49-F238E27FC236}">
                <a16:creationId xmlns:a16="http://schemas.microsoft.com/office/drawing/2014/main" id="{542BFCC1-C5AF-2426-B999-ADC834A074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1432599"/>
              </p:ext>
            </p:extLst>
          </p:nvPr>
        </p:nvGraphicFramePr>
        <p:xfrm>
          <a:off x="4980742" y="3834451"/>
          <a:ext cx="327285" cy="84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7" r:lo="rId168" r:qs="rId169" r:cs="rId170"/>
          </a:graphicData>
        </a:graphic>
      </p:graphicFrame>
      <p:graphicFrame>
        <p:nvGraphicFramePr>
          <p:cNvPr id="114" name="Diagramma 113">
            <a:extLst>
              <a:ext uri="{FF2B5EF4-FFF2-40B4-BE49-F238E27FC236}">
                <a16:creationId xmlns:a16="http://schemas.microsoft.com/office/drawing/2014/main" id="{41C2A22B-4723-6B3C-9174-A86DE4DEE1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2440017"/>
              </p:ext>
            </p:extLst>
          </p:nvPr>
        </p:nvGraphicFramePr>
        <p:xfrm>
          <a:off x="5358284" y="3827531"/>
          <a:ext cx="327285" cy="84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2" r:lo="rId173" r:qs="rId174" r:cs="rId175"/>
          </a:graphicData>
        </a:graphic>
      </p:graphicFrame>
      <p:graphicFrame>
        <p:nvGraphicFramePr>
          <p:cNvPr id="115" name="Diagramma 114">
            <a:extLst>
              <a:ext uri="{FF2B5EF4-FFF2-40B4-BE49-F238E27FC236}">
                <a16:creationId xmlns:a16="http://schemas.microsoft.com/office/drawing/2014/main" id="{2184F13F-BFEA-E556-99A6-6E307E534B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7387157"/>
              </p:ext>
            </p:extLst>
          </p:nvPr>
        </p:nvGraphicFramePr>
        <p:xfrm>
          <a:off x="5572183" y="3827531"/>
          <a:ext cx="327285" cy="84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7" r:lo="rId178" r:qs="rId179" r:cs="rId180"/>
          </a:graphicData>
        </a:graphic>
      </p:graphicFrame>
      <p:graphicFrame>
        <p:nvGraphicFramePr>
          <p:cNvPr id="116" name="Diagramma 115">
            <a:extLst>
              <a:ext uri="{FF2B5EF4-FFF2-40B4-BE49-F238E27FC236}">
                <a16:creationId xmlns:a16="http://schemas.microsoft.com/office/drawing/2014/main" id="{D73FB7FF-6FC8-AE41-7A14-F103583F67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0603783"/>
              </p:ext>
            </p:extLst>
          </p:nvPr>
        </p:nvGraphicFramePr>
        <p:xfrm>
          <a:off x="5786082" y="3827531"/>
          <a:ext cx="327285" cy="84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2" r:lo="rId183" r:qs="rId184" r:cs="rId185"/>
          </a:graphicData>
        </a:graphic>
      </p:graphicFrame>
      <p:graphicFrame>
        <p:nvGraphicFramePr>
          <p:cNvPr id="117" name="Diagramma 116">
            <a:extLst>
              <a:ext uri="{FF2B5EF4-FFF2-40B4-BE49-F238E27FC236}">
                <a16:creationId xmlns:a16="http://schemas.microsoft.com/office/drawing/2014/main" id="{B4DA2EED-3235-927E-5F1F-FB9AEA60CE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2324943"/>
              </p:ext>
            </p:extLst>
          </p:nvPr>
        </p:nvGraphicFramePr>
        <p:xfrm>
          <a:off x="6017371" y="3830991"/>
          <a:ext cx="327285" cy="84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7" r:lo="rId188" r:qs="rId189" r:cs="rId190"/>
          </a:graphicData>
        </a:graphic>
      </p:graphicFrame>
      <p:graphicFrame>
        <p:nvGraphicFramePr>
          <p:cNvPr id="118" name="Diagramma 117">
            <a:extLst>
              <a:ext uri="{FF2B5EF4-FFF2-40B4-BE49-F238E27FC236}">
                <a16:creationId xmlns:a16="http://schemas.microsoft.com/office/drawing/2014/main" id="{98D8905B-8F4B-0E9C-E47D-C6F92396FB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5875062"/>
              </p:ext>
            </p:extLst>
          </p:nvPr>
        </p:nvGraphicFramePr>
        <p:xfrm>
          <a:off x="6248271" y="3830990"/>
          <a:ext cx="327285" cy="84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2" r:lo="rId193" r:qs="rId194" r:cs="rId195"/>
          </a:graphicData>
        </a:graphic>
      </p:graphicFrame>
      <p:graphicFrame>
        <p:nvGraphicFramePr>
          <p:cNvPr id="119" name="Diagramma 118">
            <a:extLst>
              <a:ext uri="{FF2B5EF4-FFF2-40B4-BE49-F238E27FC236}">
                <a16:creationId xmlns:a16="http://schemas.microsoft.com/office/drawing/2014/main" id="{2C591040-49D2-88CB-78B0-8DB3B04647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9820032"/>
              </p:ext>
            </p:extLst>
          </p:nvPr>
        </p:nvGraphicFramePr>
        <p:xfrm>
          <a:off x="6474415" y="3830991"/>
          <a:ext cx="327285" cy="84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7" r:lo="rId198" r:qs="rId199" r:cs="rId200"/>
          </a:graphicData>
        </a:graphic>
      </p:graphicFrame>
      <p:sp>
        <p:nvSpPr>
          <p:cNvPr id="120" name="CasellaDiTesto 119">
            <a:extLst>
              <a:ext uri="{FF2B5EF4-FFF2-40B4-BE49-F238E27FC236}">
                <a16:creationId xmlns:a16="http://schemas.microsoft.com/office/drawing/2014/main" id="{66292E29-3DB8-E358-86DA-DE1266E62B52}"/>
              </a:ext>
            </a:extLst>
          </p:cNvPr>
          <p:cNvSpPr txBox="1"/>
          <p:nvPr/>
        </p:nvSpPr>
        <p:spPr>
          <a:xfrm>
            <a:off x="5088101" y="3980763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…</a:t>
            </a:r>
          </a:p>
        </p:txBody>
      </p:sp>
      <p:sp>
        <p:nvSpPr>
          <p:cNvPr id="121" name="CasellaDiTesto 120">
            <a:extLst>
              <a:ext uri="{FF2B5EF4-FFF2-40B4-BE49-F238E27FC236}">
                <a16:creationId xmlns:a16="http://schemas.microsoft.com/office/drawing/2014/main" id="{BB27B2CC-B526-EA31-E2CB-BAB2D5E1E5CF}"/>
              </a:ext>
            </a:extLst>
          </p:cNvPr>
          <p:cNvSpPr txBox="1"/>
          <p:nvPr/>
        </p:nvSpPr>
        <p:spPr>
          <a:xfrm>
            <a:off x="4326800" y="4656865"/>
            <a:ext cx="1975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shape: (10000, 32, 32, 3)</a:t>
            </a:r>
            <a:endParaRPr lang="it-IT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CasellaDiTesto 121">
            <a:extLst>
              <a:ext uri="{FF2B5EF4-FFF2-40B4-BE49-F238E27FC236}">
                <a16:creationId xmlns:a16="http://schemas.microsoft.com/office/drawing/2014/main" id="{98D695C7-81AC-D151-C771-91B1B451E397}"/>
              </a:ext>
            </a:extLst>
          </p:cNvPr>
          <p:cNvSpPr txBox="1"/>
          <p:nvPr/>
        </p:nvSpPr>
        <p:spPr>
          <a:xfrm rot="2042679">
            <a:off x="3930392" y="5577978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label_i</a:t>
            </a:r>
          </a:p>
        </p:txBody>
      </p:sp>
      <p:sp>
        <p:nvSpPr>
          <p:cNvPr id="123" name="CasellaDiTesto 122">
            <a:extLst>
              <a:ext uri="{FF2B5EF4-FFF2-40B4-BE49-F238E27FC236}">
                <a16:creationId xmlns:a16="http://schemas.microsoft.com/office/drawing/2014/main" id="{43E28C2E-755A-2769-3020-40C09F91CFA6}"/>
              </a:ext>
            </a:extLst>
          </p:cNvPr>
          <p:cNvSpPr txBox="1"/>
          <p:nvPr/>
        </p:nvSpPr>
        <p:spPr>
          <a:xfrm rot="2042679">
            <a:off x="4129318" y="5573028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label_i</a:t>
            </a:r>
          </a:p>
        </p:txBody>
      </p:sp>
      <p:sp>
        <p:nvSpPr>
          <p:cNvPr id="124" name="CasellaDiTesto 123">
            <a:extLst>
              <a:ext uri="{FF2B5EF4-FFF2-40B4-BE49-F238E27FC236}">
                <a16:creationId xmlns:a16="http://schemas.microsoft.com/office/drawing/2014/main" id="{41E4339B-7410-D7DF-A280-4C46EC52C397}"/>
              </a:ext>
            </a:extLst>
          </p:cNvPr>
          <p:cNvSpPr txBox="1"/>
          <p:nvPr/>
        </p:nvSpPr>
        <p:spPr>
          <a:xfrm rot="2042679">
            <a:off x="4333042" y="5573029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label_i</a:t>
            </a:r>
          </a:p>
        </p:txBody>
      </p:sp>
      <p:sp>
        <p:nvSpPr>
          <p:cNvPr id="125" name="CasellaDiTesto 124">
            <a:extLst>
              <a:ext uri="{FF2B5EF4-FFF2-40B4-BE49-F238E27FC236}">
                <a16:creationId xmlns:a16="http://schemas.microsoft.com/office/drawing/2014/main" id="{08A00958-6599-0A26-E12F-9583F04AC3A9}"/>
              </a:ext>
            </a:extLst>
          </p:cNvPr>
          <p:cNvSpPr txBox="1"/>
          <p:nvPr/>
        </p:nvSpPr>
        <p:spPr>
          <a:xfrm rot="2042679">
            <a:off x="4523190" y="5584752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label_i</a:t>
            </a:r>
          </a:p>
        </p:txBody>
      </p:sp>
      <p:sp>
        <p:nvSpPr>
          <p:cNvPr id="126" name="CasellaDiTesto 125">
            <a:extLst>
              <a:ext uri="{FF2B5EF4-FFF2-40B4-BE49-F238E27FC236}">
                <a16:creationId xmlns:a16="http://schemas.microsoft.com/office/drawing/2014/main" id="{7C269019-A4FE-A9FC-86F8-2B98C05E95A1}"/>
              </a:ext>
            </a:extLst>
          </p:cNvPr>
          <p:cNvSpPr txBox="1"/>
          <p:nvPr/>
        </p:nvSpPr>
        <p:spPr>
          <a:xfrm rot="2042679">
            <a:off x="4717567" y="5581292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label_i</a:t>
            </a:r>
          </a:p>
        </p:txBody>
      </p:sp>
      <p:sp>
        <p:nvSpPr>
          <p:cNvPr id="127" name="CasellaDiTesto 126">
            <a:extLst>
              <a:ext uri="{FF2B5EF4-FFF2-40B4-BE49-F238E27FC236}">
                <a16:creationId xmlns:a16="http://schemas.microsoft.com/office/drawing/2014/main" id="{617D5B8A-8564-A135-3876-CE1021B843E8}"/>
              </a:ext>
            </a:extLst>
          </p:cNvPr>
          <p:cNvSpPr txBox="1"/>
          <p:nvPr/>
        </p:nvSpPr>
        <p:spPr>
          <a:xfrm rot="2042679">
            <a:off x="4917095" y="5577831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label_i</a:t>
            </a:r>
          </a:p>
        </p:txBody>
      </p:sp>
      <p:sp>
        <p:nvSpPr>
          <p:cNvPr id="128" name="CasellaDiTesto 127">
            <a:extLst>
              <a:ext uri="{FF2B5EF4-FFF2-40B4-BE49-F238E27FC236}">
                <a16:creationId xmlns:a16="http://schemas.microsoft.com/office/drawing/2014/main" id="{AF5521BD-F2CC-7265-883A-7027A83253AB}"/>
              </a:ext>
            </a:extLst>
          </p:cNvPr>
          <p:cNvSpPr txBox="1"/>
          <p:nvPr/>
        </p:nvSpPr>
        <p:spPr>
          <a:xfrm>
            <a:off x="5220259" y="5412559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…</a:t>
            </a:r>
          </a:p>
        </p:txBody>
      </p:sp>
      <p:sp>
        <p:nvSpPr>
          <p:cNvPr id="129" name="CasellaDiTesto 128">
            <a:extLst>
              <a:ext uri="{FF2B5EF4-FFF2-40B4-BE49-F238E27FC236}">
                <a16:creationId xmlns:a16="http://schemas.microsoft.com/office/drawing/2014/main" id="{5E7404F7-4147-BB03-C987-F9253F41D04C}"/>
              </a:ext>
            </a:extLst>
          </p:cNvPr>
          <p:cNvSpPr txBox="1"/>
          <p:nvPr/>
        </p:nvSpPr>
        <p:spPr>
          <a:xfrm>
            <a:off x="4696999" y="5888584"/>
            <a:ext cx="1436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shape: (10000, 1)</a:t>
            </a:r>
            <a:endParaRPr lang="it-IT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CasellaDiTesto 129">
            <a:extLst>
              <a:ext uri="{FF2B5EF4-FFF2-40B4-BE49-F238E27FC236}">
                <a16:creationId xmlns:a16="http://schemas.microsoft.com/office/drawing/2014/main" id="{9273B447-0617-34E8-BAA6-FF81D5CEFED1}"/>
              </a:ext>
            </a:extLst>
          </p:cNvPr>
          <p:cNvSpPr txBox="1"/>
          <p:nvPr/>
        </p:nvSpPr>
        <p:spPr>
          <a:xfrm rot="2042679">
            <a:off x="5384112" y="5525828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label_i</a:t>
            </a:r>
          </a:p>
        </p:txBody>
      </p:sp>
      <p:sp>
        <p:nvSpPr>
          <p:cNvPr id="131" name="CasellaDiTesto 130">
            <a:extLst>
              <a:ext uri="{FF2B5EF4-FFF2-40B4-BE49-F238E27FC236}">
                <a16:creationId xmlns:a16="http://schemas.microsoft.com/office/drawing/2014/main" id="{9DA83345-EE03-101F-DDE7-FBE78434E206}"/>
              </a:ext>
            </a:extLst>
          </p:cNvPr>
          <p:cNvSpPr txBox="1"/>
          <p:nvPr/>
        </p:nvSpPr>
        <p:spPr>
          <a:xfrm rot="2042679">
            <a:off x="5583038" y="5532601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label_i</a:t>
            </a:r>
          </a:p>
        </p:txBody>
      </p:sp>
      <p:sp>
        <p:nvSpPr>
          <p:cNvPr id="132" name="CasellaDiTesto 131">
            <a:extLst>
              <a:ext uri="{FF2B5EF4-FFF2-40B4-BE49-F238E27FC236}">
                <a16:creationId xmlns:a16="http://schemas.microsoft.com/office/drawing/2014/main" id="{221CE05E-8B99-A673-2A6B-403216B89EC3}"/>
              </a:ext>
            </a:extLst>
          </p:cNvPr>
          <p:cNvSpPr txBox="1"/>
          <p:nvPr/>
        </p:nvSpPr>
        <p:spPr>
          <a:xfrm rot="2042679">
            <a:off x="5786762" y="5532602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label_i</a:t>
            </a:r>
          </a:p>
        </p:txBody>
      </p:sp>
      <p:sp>
        <p:nvSpPr>
          <p:cNvPr id="133" name="CasellaDiTesto 132">
            <a:extLst>
              <a:ext uri="{FF2B5EF4-FFF2-40B4-BE49-F238E27FC236}">
                <a16:creationId xmlns:a16="http://schemas.microsoft.com/office/drawing/2014/main" id="{55EB3D21-81E8-43D2-97F9-93FD9AC591C5}"/>
              </a:ext>
            </a:extLst>
          </p:cNvPr>
          <p:cNvSpPr txBox="1"/>
          <p:nvPr/>
        </p:nvSpPr>
        <p:spPr>
          <a:xfrm rot="2042679">
            <a:off x="5976910" y="5544325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label_i</a:t>
            </a:r>
          </a:p>
        </p:txBody>
      </p:sp>
      <p:sp>
        <p:nvSpPr>
          <p:cNvPr id="134" name="CasellaDiTesto 133">
            <a:extLst>
              <a:ext uri="{FF2B5EF4-FFF2-40B4-BE49-F238E27FC236}">
                <a16:creationId xmlns:a16="http://schemas.microsoft.com/office/drawing/2014/main" id="{661BE630-8E61-397A-7381-77B75D082D1F}"/>
              </a:ext>
            </a:extLst>
          </p:cNvPr>
          <p:cNvSpPr txBox="1"/>
          <p:nvPr/>
        </p:nvSpPr>
        <p:spPr>
          <a:xfrm rot="2042679">
            <a:off x="6171287" y="5540865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label_i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A2BF41EE-4DC8-9DDA-9278-8514F333DF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8501177"/>
              </p:ext>
            </p:extLst>
          </p:nvPr>
        </p:nvGraphicFramePr>
        <p:xfrm>
          <a:off x="9865650" y="894924"/>
          <a:ext cx="327285" cy="84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2" r:lo="rId203" r:qs="rId204" r:cs="rId205"/>
          </a:graphicData>
        </a:graphic>
      </p:graphicFrame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A35FAF3B-1720-642F-BB1C-D3A3050444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3044392"/>
              </p:ext>
            </p:extLst>
          </p:nvPr>
        </p:nvGraphicFramePr>
        <p:xfrm>
          <a:off x="10079549" y="894924"/>
          <a:ext cx="327285" cy="84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7" r:lo="rId208" r:qs="rId209" r:cs="rId210"/>
          </a:graphicData>
        </a:graphic>
      </p:graphicFrame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EFFB64CA-7215-24FE-C3C8-A59121F29C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5075807"/>
              </p:ext>
            </p:extLst>
          </p:nvPr>
        </p:nvGraphicFramePr>
        <p:xfrm>
          <a:off x="10293448" y="894924"/>
          <a:ext cx="327285" cy="84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12" r:lo="rId213" r:qs="rId214" r:cs="rId215"/>
          </a:graphicData>
        </a:graphic>
      </p:graphicFrame>
      <p:graphicFrame>
        <p:nvGraphicFramePr>
          <p:cNvPr id="8" name="Diagramma 7">
            <a:extLst>
              <a:ext uri="{FF2B5EF4-FFF2-40B4-BE49-F238E27FC236}">
                <a16:creationId xmlns:a16="http://schemas.microsoft.com/office/drawing/2014/main" id="{662DC81D-9A37-36CD-41A0-15D59E6844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2526967"/>
              </p:ext>
            </p:extLst>
          </p:nvPr>
        </p:nvGraphicFramePr>
        <p:xfrm>
          <a:off x="10518949" y="894924"/>
          <a:ext cx="327285" cy="84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17" r:lo="rId218" r:qs="rId219" r:cs="rId220"/>
          </a:graphicData>
        </a:graphic>
      </p:graphicFrame>
      <p:graphicFrame>
        <p:nvGraphicFramePr>
          <p:cNvPr id="9" name="Diagramma 8">
            <a:extLst>
              <a:ext uri="{FF2B5EF4-FFF2-40B4-BE49-F238E27FC236}">
                <a16:creationId xmlns:a16="http://schemas.microsoft.com/office/drawing/2014/main" id="{F312895F-2E7A-4DE1-B513-34E89BF368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8630539"/>
              </p:ext>
            </p:extLst>
          </p:nvPr>
        </p:nvGraphicFramePr>
        <p:xfrm>
          <a:off x="10732848" y="894924"/>
          <a:ext cx="327285" cy="84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2" r:lo="rId223" r:qs="rId224" r:cs="rId225"/>
          </a:graphicData>
        </a:graphic>
      </p:graphicFrame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2EAB6CE3-9AD2-2E79-AAF8-9028207252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2012818"/>
              </p:ext>
            </p:extLst>
          </p:nvPr>
        </p:nvGraphicFramePr>
        <p:xfrm>
          <a:off x="6521588" y="892829"/>
          <a:ext cx="327285" cy="84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7" r:lo="rId228" r:qs="rId229" r:cs="rId230"/>
          </a:graphicData>
        </a:graphic>
      </p:graphicFrame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D0B3B312-D0B8-A3F7-09C1-17091F4D65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3449005"/>
              </p:ext>
            </p:extLst>
          </p:nvPr>
        </p:nvGraphicFramePr>
        <p:xfrm>
          <a:off x="6735487" y="892829"/>
          <a:ext cx="327285" cy="84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2" r:lo="rId233" r:qs="rId234" r:cs="rId235"/>
          </a:graphicData>
        </a:graphic>
      </p:graphicFrame>
      <p:graphicFrame>
        <p:nvGraphicFramePr>
          <p:cNvPr id="15" name="Diagramma 14">
            <a:extLst>
              <a:ext uri="{FF2B5EF4-FFF2-40B4-BE49-F238E27FC236}">
                <a16:creationId xmlns:a16="http://schemas.microsoft.com/office/drawing/2014/main" id="{21BB952D-048F-937D-C273-6CC82EFC85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5660454"/>
              </p:ext>
            </p:extLst>
          </p:nvPr>
        </p:nvGraphicFramePr>
        <p:xfrm>
          <a:off x="6949386" y="892829"/>
          <a:ext cx="327285" cy="84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7" r:lo="rId238" r:qs="rId239" r:cs="rId240"/>
          </a:graphicData>
        </a:graphic>
      </p:graphicFrame>
      <p:graphicFrame>
        <p:nvGraphicFramePr>
          <p:cNvPr id="17" name="Diagramma 16">
            <a:extLst>
              <a:ext uri="{FF2B5EF4-FFF2-40B4-BE49-F238E27FC236}">
                <a16:creationId xmlns:a16="http://schemas.microsoft.com/office/drawing/2014/main" id="{805CD67A-A9EE-DECE-2D9D-833FA85F1B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011700"/>
              </p:ext>
            </p:extLst>
          </p:nvPr>
        </p:nvGraphicFramePr>
        <p:xfrm>
          <a:off x="7174887" y="892829"/>
          <a:ext cx="327285" cy="84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42" r:lo="rId243" r:qs="rId244" r:cs="rId245"/>
          </a:graphicData>
        </a:graphic>
      </p:graphicFrame>
      <p:graphicFrame>
        <p:nvGraphicFramePr>
          <p:cNvPr id="19" name="Diagramma 18">
            <a:extLst>
              <a:ext uri="{FF2B5EF4-FFF2-40B4-BE49-F238E27FC236}">
                <a16:creationId xmlns:a16="http://schemas.microsoft.com/office/drawing/2014/main" id="{97D64B5E-83F0-47B2-B58E-8231F1F7A3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8753632"/>
              </p:ext>
            </p:extLst>
          </p:nvPr>
        </p:nvGraphicFramePr>
        <p:xfrm>
          <a:off x="7388786" y="892829"/>
          <a:ext cx="327285" cy="84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47" r:lo="rId248" r:qs="rId249" r:cs="rId250"/>
          </a:graphicData>
        </a:graphic>
      </p:graphicFrame>
      <p:graphicFrame>
        <p:nvGraphicFramePr>
          <p:cNvPr id="20" name="Diagramma 19">
            <a:extLst>
              <a:ext uri="{FF2B5EF4-FFF2-40B4-BE49-F238E27FC236}">
                <a16:creationId xmlns:a16="http://schemas.microsoft.com/office/drawing/2014/main" id="{911D190E-D80F-72EA-9B11-A38B5D8B45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1311993"/>
              </p:ext>
            </p:extLst>
          </p:nvPr>
        </p:nvGraphicFramePr>
        <p:xfrm>
          <a:off x="7641603" y="883107"/>
          <a:ext cx="327285" cy="84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52" r:lo="rId253" r:qs="rId254" r:cs="rId255"/>
          </a:graphicData>
        </a:graphic>
      </p:graphicFrame>
      <p:graphicFrame>
        <p:nvGraphicFramePr>
          <p:cNvPr id="21" name="Diagramma 20">
            <a:extLst>
              <a:ext uri="{FF2B5EF4-FFF2-40B4-BE49-F238E27FC236}">
                <a16:creationId xmlns:a16="http://schemas.microsoft.com/office/drawing/2014/main" id="{478ADF9B-96EA-1739-7DA7-10822CE58F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8990667"/>
              </p:ext>
            </p:extLst>
          </p:nvPr>
        </p:nvGraphicFramePr>
        <p:xfrm>
          <a:off x="7855502" y="883107"/>
          <a:ext cx="327285" cy="84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57" r:lo="rId258" r:qs="rId259" r:cs="rId260"/>
          </a:graphicData>
        </a:graphic>
      </p:graphicFrame>
      <p:graphicFrame>
        <p:nvGraphicFramePr>
          <p:cNvPr id="22" name="Diagramma 21">
            <a:extLst>
              <a:ext uri="{FF2B5EF4-FFF2-40B4-BE49-F238E27FC236}">
                <a16:creationId xmlns:a16="http://schemas.microsoft.com/office/drawing/2014/main" id="{25BBDE62-5C01-F24D-177A-B980AEE8F1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0176171"/>
              </p:ext>
            </p:extLst>
          </p:nvPr>
        </p:nvGraphicFramePr>
        <p:xfrm>
          <a:off x="8069401" y="883107"/>
          <a:ext cx="327285" cy="84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62" r:lo="rId263" r:qs="rId264" r:cs="rId265"/>
          </a:graphicData>
        </a:graphic>
      </p:graphicFrame>
      <p:graphicFrame>
        <p:nvGraphicFramePr>
          <p:cNvPr id="24" name="Diagramma 23">
            <a:extLst>
              <a:ext uri="{FF2B5EF4-FFF2-40B4-BE49-F238E27FC236}">
                <a16:creationId xmlns:a16="http://schemas.microsoft.com/office/drawing/2014/main" id="{4EB0B927-93A0-8B38-E561-4936B0B873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9581831"/>
              </p:ext>
            </p:extLst>
          </p:nvPr>
        </p:nvGraphicFramePr>
        <p:xfrm>
          <a:off x="8294902" y="883107"/>
          <a:ext cx="327285" cy="84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67" r:lo="rId268" r:qs="rId269" r:cs="rId270"/>
          </a:graphicData>
        </a:graphic>
      </p:graphicFrame>
      <p:graphicFrame>
        <p:nvGraphicFramePr>
          <p:cNvPr id="41" name="Diagramma 40">
            <a:extLst>
              <a:ext uri="{FF2B5EF4-FFF2-40B4-BE49-F238E27FC236}">
                <a16:creationId xmlns:a16="http://schemas.microsoft.com/office/drawing/2014/main" id="{8A35DD60-2FD7-1C6E-B92C-7CD5527AE8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2510578"/>
              </p:ext>
            </p:extLst>
          </p:nvPr>
        </p:nvGraphicFramePr>
        <p:xfrm>
          <a:off x="8508801" y="883107"/>
          <a:ext cx="327285" cy="84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2" r:lo="rId273" r:qs="rId274" r:cs="rId275"/>
          </a:graphicData>
        </a:graphic>
      </p:graphicFrame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D51EDC26-FA0E-E062-85F1-150CEE32838D}"/>
              </a:ext>
            </a:extLst>
          </p:cNvPr>
          <p:cNvSpPr txBox="1"/>
          <p:nvPr/>
        </p:nvSpPr>
        <p:spPr>
          <a:xfrm rot="2042679">
            <a:off x="3737413" y="2526126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label_i</a:t>
            </a:r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CC4764E0-B696-9465-AF18-08945422EEB2}"/>
              </a:ext>
            </a:extLst>
          </p:cNvPr>
          <p:cNvSpPr txBox="1"/>
          <p:nvPr/>
        </p:nvSpPr>
        <p:spPr>
          <a:xfrm rot="2042679">
            <a:off x="3927561" y="2526126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label_i</a:t>
            </a: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53C21137-3366-6084-EADA-45DEB39B3234}"/>
              </a:ext>
            </a:extLst>
          </p:cNvPr>
          <p:cNvSpPr txBox="1"/>
          <p:nvPr/>
        </p:nvSpPr>
        <p:spPr>
          <a:xfrm rot="2042679">
            <a:off x="4121938" y="2522666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label_i</a:t>
            </a:r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40E7B5E8-2076-73B9-0CDE-E8169863E7E8}"/>
              </a:ext>
            </a:extLst>
          </p:cNvPr>
          <p:cNvSpPr txBox="1"/>
          <p:nvPr/>
        </p:nvSpPr>
        <p:spPr>
          <a:xfrm rot="2042679">
            <a:off x="4321466" y="2519205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label_i</a:t>
            </a:r>
          </a:p>
        </p:txBody>
      </p:sp>
      <p:sp>
        <p:nvSpPr>
          <p:cNvPr id="83" name="CasellaDiTesto 82">
            <a:extLst>
              <a:ext uri="{FF2B5EF4-FFF2-40B4-BE49-F238E27FC236}">
                <a16:creationId xmlns:a16="http://schemas.microsoft.com/office/drawing/2014/main" id="{892E13E4-B9E1-1325-D9C7-ACBE92C98B96}"/>
              </a:ext>
            </a:extLst>
          </p:cNvPr>
          <p:cNvSpPr txBox="1"/>
          <p:nvPr/>
        </p:nvSpPr>
        <p:spPr>
          <a:xfrm rot="2042679">
            <a:off x="4520392" y="2514255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label_i</a:t>
            </a:r>
          </a:p>
        </p:txBody>
      </p:sp>
      <p:sp>
        <p:nvSpPr>
          <p:cNvPr id="91" name="CasellaDiTesto 90">
            <a:extLst>
              <a:ext uri="{FF2B5EF4-FFF2-40B4-BE49-F238E27FC236}">
                <a16:creationId xmlns:a16="http://schemas.microsoft.com/office/drawing/2014/main" id="{CF60B195-521F-C6AB-16D9-93D9FB6AD516}"/>
              </a:ext>
            </a:extLst>
          </p:cNvPr>
          <p:cNvSpPr txBox="1"/>
          <p:nvPr/>
        </p:nvSpPr>
        <p:spPr>
          <a:xfrm rot="2042679">
            <a:off x="4724116" y="2514256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label_i</a:t>
            </a:r>
          </a:p>
        </p:txBody>
      </p:sp>
      <p:sp>
        <p:nvSpPr>
          <p:cNvPr id="92" name="CasellaDiTesto 91">
            <a:extLst>
              <a:ext uri="{FF2B5EF4-FFF2-40B4-BE49-F238E27FC236}">
                <a16:creationId xmlns:a16="http://schemas.microsoft.com/office/drawing/2014/main" id="{5EF4F232-B78A-0CC3-E3E4-BB252578E5EF}"/>
              </a:ext>
            </a:extLst>
          </p:cNvPr>
          <p:cNvSpPr txBox="1"/>
          <p:nvPr/>
        </p:nvSpPr>
        <p:spPr>
          <a:xfrm rot="2042679">
            <a:off x="4914264" y="2525979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label_i</a:t>
            </a:r>
          </a:p>
        </p:txBody>
      </p:sp>
      <p:sp>
        <p:nvSpPr>
          <p:cNvPr id="93" name="CasellaDiTesto 92">
            <a:extLst>
              <a:ext uri="{FF2B5EF4-FFF2-40B4-BE49-F238E27FC236}">
                <a16:creationId xmlns:a16="http://schemas.microsoft.com/office/drawing/2014/main" id="{E86DBB9C-8F8D-C85A-915F-7B7A496069D5}"/>
              </a:ext>
            </a:extLst>
          </p:cNvPr>
          <p:cNvSpPr txBox="1"/>
          <p:nvPr/>
        </p:nvSpPr>
        <p:spPr>
          <a:xfrm rot="2042679">
            <a:off x="5108641" y="2522519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label_i</a:t>
            </a:r>
          </a:p>
        </p:txBody>
      </p:sp>
      <p:sp>
        <p:nvSpPr>
          <p:cNvPr id="94" name="CasellaDiTesto 93">
            <a:extLst>
              <a:ext uri="{FF2B5EF4-FFF2-40B4-BE49-F238E27FC236}">
                <a16:creationId xmlns:a16="http://schemas.microsoft.com/office/drawing/2014/main" id="{F0F3A1EF-CC01-3ACF-9958-D81713637D12}"/>
              </a:ext>
            </a:extLst>
          </p:cNvPr>
          <p:cNvSpPr txBox="1"/>
          <p:nvPr/>
        </p:nvSpPr>
        <p:spPr>
          <a:xfrm rot="2042679">
            <a:off x="9252764" y="2459245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label_i</a:t>
            </a:r>
          </a:p>
        </p:txBody>
      </p:sp>
      <p:sp>
        <p:nvSpPr>
          <p:cNvPr id="95" name="CasellaDiTesto 94">
            <a:extLst>
              <a:ext uri="{FF2B5EF4-FFF2-40B4-BE49-F238E27FC236}">
                <a16:creationId xmlns:a16="http://schemas.microsoft.com/office/drawing/2014/main" id="{5C5386FE-42BB-9247-237A-0EC2EA27CD02}"/>
              </a:ext>
            </a:extLst>
          </p:cNvPr>
          <p:cNvSpPr txBox="1"/>
          <p:nvPr/>
        </p:nvSpPr>
        <p:spPr>
          <a:xfrm rot="2042679">
            <a:off x="9456488" y="2470969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label_i</a:t>
            </a:r>
          </a:p>
        </p:txBody>
      </p:sp>
      <p:sp>
        <p:nvSpPr>
          <p:cNvPr id="96" name="CasellaDiTesto 95">
            <a:extLst>
              <a:ext uri="{FF2B5EF4-FFF2-40B4-BE49-F238E27FC236}">
                <a16:creationId xmlns:a16="http://schemas.microsoft.com/office/drawing/2014/main" id="{F755B071-3FB5-C404-5F13-31BFFE9B14F5}"/>
              </a:ext>
            </a:extLst>
          </p:cNvPr>
          <p:cNvSpPr txBox="1"/>
          <p:nvPr/>
        </p:nvSpPr>
        <p:spPr>
          <a:xfrm rot="2042679">
            <a:off x="9646636" y="2470969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label_i</a:t>
            </a:r>
          </a:p>
        </p:txBody>
      </p:sp>
      <p:sp>
        <p:nvSpPr>
          <p:cNvPr id="97" name="CasellaDiTesto 96">
            <a:extLst>
              <a:ext uri="{FF2B5EF4-FFF2-40B4-BE49-F238E27FC236}">
                <a16:creationId xmlns:a16="http://schemas.microsoft.com/office/drawing/2014/main" id="{DFCF4FAF-AAA2-E315-93D3-F6504B66669D}"/>
              </a:ext>
            </a:extLst>
          </p:cNvPr>
          <p:cNvSpPr txBox="1"/>
          <p:nvPr/>
        </p:nvSpPr>
        <p:spPr>
          <a:xfrm rot="2042679">
            <a:off x="9841013" y="2467509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label_i</a:t>
            </a:r>
          </a:p>
        </p:txBody>
      </p:sp>
      <p:sp>
        <p:nvSpPr>
          <p:cNvPr id="98" name="CasellaDiTesto 97">
            <a:extLst>
              <a:ext uri="{FF2B5EF4-FFF2-40B4-BE49-F238E27FC236}">
                <a16:creationId xmlns:a16="http://schemas.microsoft.com/office/drawing/2014/main" id="{5ECD73AA-0CB1-D891-9051-6453B045E8DB}"/>
              </a:ext>
            </a:extLst>
          </p:cNvPr>
          <p:cNvSpPr txBox="1"/>
          <p:nvPr/>
        </p:nvSpPr>
        <p:spPr>
          <a:xfrm rot="2042679">
            <a:off x="10040541" y="2464048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label_i</a:t>
            </a:r>
          </a:p>
        </p:txBody>
      </p:sp>
      <p:sp>
        <p:nvSpPr>
          <p:cNvPr id="99" name="CasellaDiTesto 98">
            <a:extLst>
              <a:ext uri="{FF2B5EF4-FFF2-40B4-BE49-F238E27FC236}">
                <a16:creationId xmlns:a16="http://schemas.microsoft.com/office/drawing/2014/main" id="{A2DE74F3-D928-D2F6-9900-F13BD77B5B12}"/>
              </a:ext>
            </a:extLst>
          </p:cNvPr>
          <p:cNvSpPr txBox="1"/>
          <p:nvPr/>
        </p:nvSpPr>
        <p:spPr>
          <a:xfrm rot="2042679">
            <a:off x="10239467" y="2459098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label_i</a:t>
            </a:r>
          </a:p>
        </p:txBody>
      </p:sp>
      <p:sp>
        <p:nvSpPr>
          <p:cNvPr id="135" name="CasellaDiTesto 134">
            <a:extLst>
              <a:ext uri="{FF2B5EF4-FFF2-40B4-BE49-F238E27FC236}">
                <a16:creationId xmlns:a16="http://schemas.microsoft.com/office/drawing/2014/main" id="{7FF3ED80-ECE4-B0EC-01F6-497FD303BF67}"/>
              </a:ext>
            </a:extLst>
          </p:cNvPr>
          <p:cNvSpPr txBox="1"/>
          <p:nvPr/>
        </p:nvSpPr>
        <p:spPr>
          <a:xfrm rot="2042679">
            <a:off x="10443191" y="2459099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label_i</a:t>
            </a:r>
          </a:p>
        </p:txBody>
      </p:sp>
      <p:sp>
        <p:nvSpPr>
          <p:cNvPr id="136" name="CasellaDiTesto 135">
            <a:extLst>
              <a:ext uri="{FF2B5EF4-FFF2-40B4-BE49-F238E27FC236}">
                <a16:creationId xmlns:a16="http://schemas.microsoft.com/office/drawing/2014/main" id="{811E5EA1-2FCC-3333-4292-6C92F0B8C025}"/>
              </a:ext>
            </a:extLst>
          </p:cNvPr>
          <p:cNvSpPr txBox="1"/>
          <p:nvPr/>
        </p:nvSpPr>
        <p:spPr>
          <a:xfrm rot="2042679">
            <a:off x="10633339" y="2470822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label_i</a:t>
            </a:r>
          </a:p>
        </p:txBody>
      </p:sp>
    </p:spTree>
    <p:extLst>
      <p:ext uri="{BB962C8B-B14F-4D97-AF65-F5344CB8AC3E}">
        <p14:creationId xmlns:p14="http://schemas.microsoft.com/office/powerpoint/2010/main" val="4114691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9074B361-5658-0C17-18CA-BD230FBE5CB3}"/>
              </a:ext>
            </a:extLst>
          </p:cNvPr>
          <p:cNvSpPr txBox="1"/>
          <p:nvPr/>
        </p:nvSpPr>
        <p:spPr>
          <a:xfrm>
            <a:off x="413607" y="188904"/>
            <a:ext cx="1941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Exploration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9E02EFE-ADD5-5B3E-F9A8-5993A55D00EA}"/>
              </a:ext>
            </a:extLst>
          </p:cNvPr>
          <p:cNvSpPr txBox="1"/>
          <p:nvPr/>
        </p:nvSpPr>
        <p:spPr>
          <a:xfrm>
            <a:off x="413607" y="515161"/>
            <a:ext cx="3560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Counting the occurrences of each class in train, test, and validation datasets, and examining pixel intensity distributions to ensure data consistency and quality.</a:t>
            </a:r>
            <a:endParaRPr lang="it-IT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magine 7" descr="Immagine che contiene schermata, testo, Policromia, linea&#10;&#10;Descrizione generata automaticamente">
            <a:extLst>
              <a:ext uri="{FF2B5EF4-FFF2-40B4-BE49-F238E27FC236}">
                <a16:creationId xmlns:a16="http://schemas.microsoft.com/office/drawing/2014/main" id="{5D6B7086-D930-CDE0-7C0F-4B742C42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07" y="2016315"/>
            <a:ext cx="2341613" cy="1394443"/>
          </a:xfrm>
          <a:prstGeom prst="rect">
            <a:avLst/>
          </a:prstGeom>
        </p:spPr>
      </p:pic>
      <p:pic>
        <p:nvPicPr>
          <p:cNvPr id="10" name="Immagine 9" descr="Immagine che contiene schermata, testo, Policromia, linea&#10;&#10;Descrizione generata automaticamente">
            <a:extLst>
              <a:ext uri="{FF2B5EF4-FFF2-40B4-BE49-F238E27FC236}">
                <a16:creationId xmlns:a16="http://schemas.microsoft.com/office/drawing/2014/main" id="{CE17D233-4CD3-E049-985A-6974DF331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07" y="3650821"/>
            <a:ext cx="2341613" cy="1394443"/>
          </a:xfrm>
          <a:prstGeom prst="rect">
            <a:avLst/>
          </a:prstGeom>
        </p:spPr>
      </p:pic>
      <p:pic>
        <p:nvPicPr>
          <p:cNvPr id="12" name="Immagine 11" descr="Immagine che contiene schermata, testo, Policromia, Diagramma&#10;&#10;Descrizione generata automaticamente">
            <a:extLst>
              <a:ext uri="{FF2B5EF4-FFF2-40B4-BE49-F238E27FC236}">
                <a16:creationId xmlns:a16="http://schemas.microsoft.com/office/drawing/2014/main" id="{83B04625-BD87-46BB-31EF-F74A49067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609" y="5163005"/>
            <a:ext cx="2341610" cy="1394442"/>
          </a:xfrm>
          <a:prstGeom prst="rect">
            <a:avLst/>
          </a:prstGeom>
        </p:spPr>
      </p:pic>
      <p:pic>
        <p:nvPicPr>
          <p:cNvPr id="16" name="Immagine 15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2D951666-69B4-E014-A8FE-BB244C6F3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9435" y="2028104"/>
            <a:ext cx="1724122" cy="1400531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F47B5D2-ADE3-F6E8-6C3A-9E4322EBE3A5}"/>
              </a:ext>
            </a:extLst>
          </p:cNvPr>
          <p:cNvSpPr txBox="1"/>
          <p:nvPr/>
        </p:nvSpPr>
        <p:spPr>
          <a:xfrm>
            <a:off x="3201467" y="1581307"/>
            <a:ext cx="2056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 Value Distribution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919C653-5ACA-6350-0D36-B5E768AE1427}"/>
              </a:ext>
            </a:extLst>
          </p:cNvPr>
          <p:cNvSpPr txBox="1"/>
          <p:nvPr/>
        </p:nvSpPr>
        <p:spPr>
          <a:xfrm>
            <a:off x="869066" y="1581307"/>
            <a:ext cx="1758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Distribution</a:t>
            </a:r>
          </a:p>
        </p:txBody>
      </p: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2F4B52F4-4BC7-5715-B7E2-2665D3A8E453}"/>
              </a:ext>
            </a:extLst>
          </p:cNvPr>
          <p:cNvCxnSpPr/>
          <p:nvPr/>
        </p:nvCxnSpPr>
        <p:spPr>
          <a:xfrm>
            <a:off x="5779477" y="0"/>
            <a:ext cx="0" cy="6858000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E608773-35D9-C485-3476-06E96815EAC5}"/>
              </a:ext>
            </a:extLst>
          </p:cNvPr>
          <p:cNvSpPr txBox="1"/>
          <p:nvPr/>
        </p:nvSpPr>
        <p:spPr>
          <a:xfrm>
            <a:off x="6096000" y="188904"/>
            <a:ext cx="42402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 – </a:t>
            </a:r>
            <a:r>
              <a:rPr lang="it-IT" i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Standardize Images</a:t>
            </a:r>
            <a:endParaRPr lang="it-IT" sz="2000" i="1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BF47973-DFA9-74D0-0A13-74CD1D335BF9}"/>
              </a:ext>
            </a:extLst>
          </p:cNvPr>
          <p:cNvSpPr txBox="1"/>
          <p:nvPr/>
        </p:nvSpPr>
        <p:spPr>
          <a:xfrm>
            <a:off x="6112846" y="515161"/>
            <a:ext cx="40712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Preparing images for deep learning models by ensuring consistent scale, mean, and variance across all data points.</a:t>
            </a:r>
            <a:endParaRPr lang="it-IT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7D2F186-6E9C-0085-691A-02D58F2D28CB}"/>
              </a:ext>
            </a:extLst>
          </p:cNvPr>
          <p:cNvSpPr txBox="1"/>
          <p:nvPr/>
        </p:nvSpPr>
        <p:spPr>
          <a:xfrm>
            <a:off x="6096000" y="2570851"/>
            <a:ext cx="59303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X_train </a:t>
            </a:r>
            <a:r>
              <a:rPr lang="it-IT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it-IT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 value: -1.8818130406147902,  max value: 2.092982848500095 </a:t>
            </a:r>
          </a:p>
          <a:p>
            <a:r>
              <a:rPr lang="it-IT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X_val</a:t>
            </a:r>
            <a:r>
              <a:rPr lang="it-IT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   </a:t>
            </a:r>
            <a:r>
              <a:rPr lang="it-IT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 value: -1.8818130406147902, 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max value: 2.092982848500095 </a:t>
            </a:r>
          </a:p>
          <a:p>
            <a:r>
              <a:rPr lang="it-IT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X_test </a:t>
            </a:r>
            <a:r>
              <a:rPr lang="it-IT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 </a:t>
            </a:r>
            <a:r>
              <a:rPr lang="it-IT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 value: -1.8818130406147902, 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max value: 2.092982848500095 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5749DDD-CBAB-DB8D-1B57-B2440AE3EFB5}"/>
              </a:ext>
            </a:extLst>
          </p:cNvPr>
          <p:cNvSpPr txBox="1"/>
          <p:nvPr/>
        </p:nvSpPr>
        <p:spPr>
          <a:xfrm>
            <a:off x="6112846" y="1383118"/>
            <a:ext cx="31535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X_train </a:t>
            </a:r>
            <a:r>
              <a:rPr lang="it-IT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it-IT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 value: 0, max value: 255 </a:t>
            </a:r>
          </a:p>
          <a:p>
            <a:r>
              <a:rPr lang="it-IT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X_val </a:t>
            </a:r>
            <a:r>
              <a:rPr lang="it-IT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   </a:t>
            </a:r>
            <a:r>
              <a:rPr lang="it-IT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 value: 0, max value: 255 </a:t>
            </a:r>
          </a:p>
          <a:p>
            <a:r>
              <a:rPr lang="it-IT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X_test </a:t>
            </a:r>
            <a:r>
              <a:rPr lang="it-IT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  </a:t>
            </a:r>
            <a:r>
              <a:rPr lang="it-IT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 value: 0, max value: 255</a:t>
            </a:r>
            <a:endParaRPr lang="it-IT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2A029742-048C-10AE-2BE8-3F42D41A99A3}"/>
              </a:ext>
            </a:extLst>
          </p:cNvPr>
          <p:cNvSpPr txBox="1"/>
          <p:nvPr/>
        </p:nvSpPr>
        <p:spPr>
          <a:xfrm>
            <a:off x="6096000" y="1099336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Before: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98488523-0321-2CDA-86EB-C15CD31E0560}"/>
              </a:ext>
            </a:extLst>
          </p:cNvPr>
          <p:cNvSpPr txBox="1"/>
          <p:nvPr/>
        </p:nvSpPr>
        <p:spPr>
          <a:xfrm>
            <a:off x="6096000" y="2234902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After: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A8C849DC-A4EB-1E76-14E2-D8595FBC6AC7}"/>
              </a:ext>
            </a:extLst>
          </p:cNvPr>
          <p:cNvSpPr txBox="1"/>
          <p:nvPr/>
        </p:nvSpPr>
        <p:spPr>
          <a:xfrm>
            <a:off x="6095999" y="3645464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One Hot Encoding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243ED879-7F15-58F6-9FDF-425923D7A81F}"/>
              </a:ext>
            </a:extLst>
          </p:cNvPr>
          <p:cNvSpPr txBox="1"/>
          <p:nvPr/>
        </p:nvSpPr>
        <p:spPr>
          <a:xfrm>
            <a:off x="6106983" y="4528354"/>
            <a:ext cx="228139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y_train.shape </a:t>
            </a:r>
            <a:r>
              <a:rPr lang="it-IT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(45000, 10)</a:t>
            </a:r>
            <a:endParaRPr lang="it-IT" sz="14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y_val.shape</a:t>
            </a:r>
            <a:r>
              <a:rPr lang="it-IT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(5000, 10)</a:t>
            </a:r>
            <a:endParaRPr lang="it-IT" sz="14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y_test.shape </a:t>
            </a:r>
            <a:r>
              <a:rPr lang="it-IT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(10000, 10)</a:t>
            </a:r>
            <a:endParaRPr lang="it-IT" sz="14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6C19DEE6-B7DD-7913-5BDD-256EEE218A22}"/>
              </a:ext>
            </a:extLst>
          </p:cNvPr>
          <p:cNvSpPr txBox="1"/>
          <p:nvPr/>
        </p:nvSpPr>
        <p:spPr>
          <a:xfrm>
            <a:off x="6095999" y="4201461"/>
            <a:ext cx="822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Before: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7B093D12-DECA-7033-E829-DCEE4806A2BE}"/>
              </a:ext>
            </a:extLst>
          </p:cNvPr>
          <p:cNvSpPr txBox="1"/>
          <p:nvPr/>
        </p:nvSpPr>
        <p:spPr>
          <a:xfrm>
            <a:off x="6106983" y="5359351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After: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0E56F0CA-D939-3203-025F-3E8B1F12F9A1}"/>
              </a:ext>
            </a:extLst>
          </p:cNvPr>
          <p:cNvSpPr txBox="1"/>
          <p:nvPr/>
        </p:nvSpPr>
        <p:spPr>
          <a:xfrm>
            <a:off x="6106983" y="5697905"/>
            <a:ext cx="51997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y_train[0] </a:t>
            </a:r>
            <a:r>
              <a:rPr lang="it-IT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array([0., 0., 1., 0., 0., 0., 0., 0., 0., 0.], dtype=float32)</a:t>
            </a:r>
          </a:p>
          <a:p>
            <a:r>
              <a:rPr lang="it-IT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y_val[0] </a:t>
            </a:r>
            <a:r>
              <a:rPr lang="it-IT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array([0., 0., 0., 0., 0., 1., 0., 0., 0., 0.], dtype=float32)</a:t>
            </a:r>
          </a:p>
          <a:p>
            <a:r>
              <a:rPr lang="it-IT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y_test[0] </a:t>
            </a:r>
            <a:r>
              <a:rPr lang="it-IT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array([0., 0., 0., 0., 0., 0., 0., 0., 1., 0.], dtype=float32)</a:t>
            </a:r>
          </a:p>
          <a:p>
            <a:endParaRPr lang="it-IT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magine 1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301C5BE2-1530-9025-92CB-600A45CDB2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1864" y="3607323"/>
            <a:ext cx="2095502" cy="1438453"/>
          </a:xfrm>
          <a:prstGeom prst="rect">
            <a:avLst/>
          </a:prstGeom>
        </p:spPr>
      </p:pic>
      <p:pic>
        <p:nvPicPr>
          <p:cNvPr id="3" name="Immagine 2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6E5EB2D1-39E1-D791-0E3E-6026844102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1865" y="5201998"/>
            <a:ext cx="2117483" cy="135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8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7" name="Connettore 2 3156">
            <a:extLst>
              <a:ext uri="{FF2B5EF4-FFF2-40B4-BE49-F238E27FC236}">
                <a16:creationId xmlns:a16="http://schemas.microsoft.com/office/drawing/2014/main" id="{1A3670B2-A20A-0293-CADD-02494FE14180}"/>
              </a:ext>
            </a:extLst>
          </p:cNvPr>
          <p:cNvCxnSpPr>
            <a:cxnSpLocks/>
          </p:cNvCxnSpPr>
          <p:nvPr/>
        </p:nvCxnSpPr>
        <p:spPr>
          <a:xfrm>
            <a:off x="6132824" y="3491827"/>
            <a:ext cx="2483042" cy="1557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184" name="Gruppo 3183">
            <a:extLst>
              <a:ext uri="{FF2B5EF4-FFF2-40B4-BE49-F238E27FC236}">
                <a16:creationId xmlns:a16="http://schemas.microsoft.com/office/drawing/2014/main" id="{978D74FA-4C3F-C44E-C900-52700744F058}"/>
              </a:ext>
            </a:extLst>
          </p:cNvPr>
          <p:cNvGrpSpPr/>
          <p:nvPr/>
        </p:nvGrpSpPr>
        <p:grpSpPr>
          <a:xfrm>
            <a:off x="8871681" y="1118358"/>
            <a:ext cx="402957" cy="4764016"/>
            <a:chOff x="9290135" y="898902"/>
            <a:chExt cx="402957" cy="4764016"/>
          </a:xfrm>
        </p:grpSpPr>
        <p:sp>
          <p:nvSpPr>
            <p:cNvPr id="3166" name="Ovale 3165">
              <a:extLst>
                <a:ext uri="{FF2B5EF4-FFF2-40B4-BE49-F238E27FC236}">
                  <a16:creationId xmlns:a16="http://schemas.microsoft.com/office/drawing/2014/main" id="{7FDAC758-F9E7-04B7-F095-519AFA44096C}"/>
                </a:ext>
              </a:extLst>
            </p:cNvPr>
            <p:cNvSpPr/>
            <p:nvPr/>
          </p:nvSpPr>
          <p:spPr>
            <a:xfrm>
              <a:off x="9305634" y="898902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75" name="Ovale 3174">
              <a:extLst>
                <a:ext uri="{FF2B5EF4-FFF2-40B4-BE49-F238E27FC236}">
                  <a16:creationId xmlns:a16="http://schemas.microsoft.com/office/drawing/2014/main" id="{E508F5E4-F266-584E-C28A-17575B8A2096}"/>
                </a:ext>
              </a:extLst>
            </p:cNvPr>
            <p:cNvSpPr/>
            <p:nvPr/>
          </p:nvSpPr>
          <p:spPr>
            <a:xfrm>
              <a:off x="9300855" y="1495855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76" name="Ovale 3175">
              <a:extLst>
                <a:ext uri="{FF2B5EF4-FFF2-40B4-BE49-F238E27FC236}">
                  <a16:creationId xmlns:a16="http://schemas.microsoft.com/office/drawing/2014/main" id="{AD5ACF15-825A-9685-DB66-C04305EEE9A6}"/>
                </a:ext>
              </a:extLst>
            </p:cNvPr>
            <p:cNvSpPr/>
            <p:nvPr/>
          </p:nvSpPr>
          <p:spPr>
            <a:xfrm>
              <a:off x="9300855" y="4093163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77" name="Ovale 3176">
              <a:extLst>
                <a:ext uri="{FF2B5EF4-FFF2-40B4-BE49-F238E27FC236}">
                  <a16:creationId xmlns:a16="http://schemas.microsoft.com/office/drawing/2014/main" id="{3A0767E3-93E1-8EA5-D104-23BFF63B4EA2}"/>
                </a:ext>
              </a:extLst>
            </p:cNvPr>
            <p:cNvSpPr/>
            <p:nvPr/>
          </p:nvSpPr>
          <p:spPr>
            <a:xfrm>
              <a:off x="9300855" y="2108575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78" name="Ovale 3177">
              <a:extLst>
                <a:ext uri="{FF2B5EF4-FFF2-40B4-BE49-F238E27FC236}">
                  <a16:creationId xmlns:a16="http://schemas.microsoft.com/office/drawing/2014/main" id="{1DD47AC1-B6AF-4F41-141D-BD19487FB55E}"/>
                </a:ext>
              </a:extLst>
            </p:cNvPr>
            <p:cNvSpPr/>
            <p:nvPr/>
          </p:nvSpPr>
          <p:spPr>
            <a:xfrm>
              <a:off x="9290135" y="2689761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79" name="Ovale 3178">
              <a:extLst>
                <a:ext uri="{FF2B5EF4-FFF2-40B4-BE49-F238E27FC236}">
                  <a16:creationId xmlns:a16="http://schemas.microsoft.com/office/drawing/2014/main" id="{1E3C53B3-18C7-70DA-4B97-24B3224DB023}"/>
                </a:ext>
              </a:extLst>
            </p:cNvPr>
            <p:cNvSpPr/>
            <p:nvPr/>
          </p:nvSpPr>
          <p:spPr>
            <a:xfrm>
              <a:off x="9300855" y="4684312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80" name="Ovale 3179">
              <a:extLst>
                <a:ext uri="{FF2B5EF4-FFF2-40B4-BE49-F238E27FC236}">
                  <a16:creationId xmlns:a16="http://schemas.microsoft.com/office/drawing/2014/main" id="{9E7F59CB-19C2-3B4A-543A-FEF9740D4CA8}"/>
                </a:ext>
              </a:extLst>
            </p:cNvPr>
            <p:cNvSpPr/>
            <p:nvPr/>
          </p:nvSpPr>
          <p:spPr>
            <a:xfrm>
              <a:off x="9300855" y="5275461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199" name="Gruppo 3198">
            <a:extLst>
              <a:ext uri="{FF2B5EF4-FFF2-40B4-BE49-F238E27FC236}">
                <a16:creationId xmlns:a16="http://schemas.microsoft.com/office/drawing/2014/main" id="{AF145A25-F3AF-9A16-F40D-64364F25F1B3}"/>
              </a:ext>
            </a:extLst>
          </p:cNvPr>
          <p:cNvGrpSpPr/>
          <p:nvPr/>
        </p:nvGrpSpPr>
        <p:grpSpPr>
          <a:xfrm>
            <a:off x="10533039" y="589014"/>
            <a:ext cx="418279" cy="5780179"/>
            <a:chOff x="10285401" y="621121"/>
            <a:chExt cx="418279" cy="5780179"/>
          </a:xfrm>
        </p:grpSpPr>
        <p:sp>
          <p:nvSpPr>
            <p:cNvPr id="3186" name="Ovale 3185">
              <a:extLst>
                <a:ext uri="{FF2B5EF4-FFF2-40B4-BE49-F238E27FC236}">
                  <a16:creationId xmlns:a16="http://schemas.microsoft.com/office/drawing/2014/main" id="{B0C76CF7-7772-2038-57DD-84912A62F812}"/>
                </a:ext>
              </a:extLst>
            </p:cNvPr>
            <p:cNvSpPr/>
            <p:nvPr/>
          </p:nvSpPr>
          <p:spPr>
            <a:xfrm>
              <a:off x="10310281" y="621121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187" name="Ovale 3186">
              <a:extLst>
                <a:ext uri="{FF2B5EF4-FFF2-40B4-BE49-F238E27FC236}">
                  <a16:creationId xmlns:a16="http://schemas.microsoft.com/office/drawing/2014/main" id="{CFE9D8A5-3A56-FB74-F2CC-96F9E825B0F7}"/>
                </a:ext>
              </a:extLst>
            </p:cNvPr>
            <p:cNvSpPr/>
            <p:nvPr/>
          </p:nvSpPr>
          <p:spPr>
            <a:xfrm>
              <a:off x="10305502" y="1218074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188" name="Ovale 3187">
              <a:extLst>
                <a:ext uri="{FF2B5EF4-FFF2-40B4-BE49-F238E27FC236}">
                  <a16:creationId xmlns:a16="http://schemas.microsoft.com/office/drawing/2014/main" id="{27C30299-472C-2C68-5239-A8B76374E007}"/>
                </a:ext>
              </a:extLst>
            </p:cNvPr>
            <p:cNvSpPr/>
            <p:nvPr/>
          </p:nvSpPr>
          <p:spPr>
            <a:xfrm>
              <a:off x="10305502" y="4831545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189" name="Ovale 3188">
              <a:extLst>
                <a:ext uri="{FF2B5EF4-FFF2-40B4-BE49-F238E27FC236}">
                  <a16:creationId xmlns:a16="http://schemas.microsoft.com/office/drawing/2014/main" id="{2017A9D0-3B4C-4B43-6162-5AEE1B1844BA}"/>
                </a:ext>
              </a:extLst>
            </p:cNvPr>
            <p:cNvSpPr/>
            <p:nvPr/>
          </p:nvSpPr>
          <p:spPr>
            <a:xfrm>
              <a:off x="10305502" y="1830794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190" name="Ovale 3189">
              <a:extLst>
                <a:ext uri="{FF2B5EF4-FFF2-40B4-BE49-F238E27FC236}">
                  <a16:creationId xmlns:a16="http://schemas.microsoft.com/office/drawing/2014/main" id="{8F5E250F-2599-8C39-331C-FD7A40E4B1F8}"/>
                </a:ext>
              </a:extLst>
            </p:cNvPr>
            <p:cNvSpPr/>
            <p:nvPr/>
          </p:nvSpPr>
          <p:spPr>
            <a:xfrm>
              <a:off x="10294782" y="2411980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191" name="Ovale 3190">
              <a:extLst>
                <a:ext uri="{FF2B5EF4-FFF2-40B4-BE49-F238E27FC236}">
                  <a16:creationId xmlns:a16="http://schemas.microsoft.com/office/drawing/2014/main" id="{682B855F-2654-F285-E26C-05AB2AE08074}"/>
                </a:ext>
              </a:extLst>
            </p:cNvPr>
            <p:cNvSpPr/>
            <p:nvPr/>
          </p:nvSpPr>
          <p:spPr>
            <a:xfrm>
              <a:off x="10305502" y="5422694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192" name="Ovale 3191">
              <a:extLst>
                <a:ext uri="{FF2B5EF4-FFF2-40B4-BE49-F238E27FC236}">
                  <a16:creationId xmlns:a16="http://schemas.microsoft.com/office/drawing/2014/main" id="{208FE14B-F548-D300-9199-B7EEDC681ED2}"/>
                </a:ext>
              </a:extLst>
            </p:cNvPr>
            <p:cNvSpPr/>
            <p:nvPr/>
          </p:nvSpPr>
          <p:spPr>
            <a:xfrm>
              <a:off x="10305502" y="6013843"/>
              <a:ext cx="39817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 dirty="0">
                <a:solidFill>
                  <a:schemeClr val="tx1"/>
                </a:solidFill>
              </a:endParaRPr>
            </a:p>
          </p:txBody>
        </p:sp>
        <p:sp>
          <p:nvSpPr>
            <p:cNvPr id="3196" name="Ovale 3195">
              <a:extLst>
                <a:ext uri="{FF2B5EF4-FFF2-40B4-BE49-F238E27FC236}">
                  <a16:creationId xmlns:a16="http://schemas.microsoft.com/office/drawing/2014/main" id="{DF2F15B1-19D3-1B1E-A3DD-87E93C4FC779}"/>
                </a:ext>
              </a:extLst>
            </p:cNvPr>
            <p:cNvSpPr/>
            <p:nvPr/>
          </p:nvSpPr>
          <p:spPr>
            <a:xfrm>
              <a:off x="10285401" y="3020541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197" name="Ovale 3196">
              <a:extLst>
                <a:ext uri="{FF2B5EF4-FFF2-40B4-BE49-F238E27FC236}">
                  <a16:creationId xmlns:a16="http://schemas.microsoft.com/office/drawing/2014/main" id="{0C414405-F63C-E826-8A06-44F6846E632D}"/>
                </a:ext>
              </a:extLst>
            </p:cNvPr>
            <p:cNvSpPr/>
            <p:nvPr/>
          </p:nvSpPr>
          <p:spPr>
            <a:xfrm>
              <a:off x="10285401" y="3611690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198" name="Ovale 3197">
              <a:extLst>
                <a:ext uri="{FF2B5EF4-FFF2-40B4-BE49-F238E27FC236}">
                  <a16:creationId xmlns:a16="http://schemas.microsoft.com/office/drawing/2014/main" id="{FD84C3D3-908A-DA5A-66B7-29341898471D}"/>
                </a:ext>
              </a:extLst>
            </p:cNvPr>
            <p:cNvSpPr/>
            <p:nvPr/>
          </p:nvSpPr>
          <p:spPr>
            <a:xfrm>
              <a:off x="10285401" y="4202839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chemeClr val="tx1"/>
                  </a:solidFill>
                </a:rPr>
                <a:t>7</a:t>
              </a:r>
            </a:p>
          </p:txBody>
        </p:sp>
      </p:grpSp>
      <p:grpSp>
        <p:nvGrpSpPr>
          <p:cNvPr id="3203" name="Gruppo 3202">
            <a:extLst>
              <a:ext uri="{FF2B5EF4-FFF2-40B4-BE49-F238E27FC236}">
                <a16:creationId xmlns:a16="http://schemas.microsoft.com/office/drawing/2014/main" id="{3FF5CEDA-A7A7-29DB-7DC4-74AF3B2AA195}"/>
              </a:ext>
            </a:extLst>
          </p:cNvPr>
          <p:cNvGrpSpPr/>
          <p:nvPr/>
        </p:nvGrpSpPr>
        <p:grpSpPr>
          <a:xfrm>
            <a:off x="6604180" y="1449255"/>
            <a:ext cx="603846" cy="4099958"/>
            <a:chOff x="3896657" y="599804"/>
            <a:chExt cx="856301" cy="5418667"/>
          </a:xfrm>
        </p:grpSpPr>
        <p:graphicFrame>
          <p:nvGraphicFramePr>
            <p:cNvPr id="3159" name="Diagramma 3158">
              <a:extLst>
                <a:ext uri="{FF2B5EF4-FFF2-40B4-BE49-F238E27FC236}">
                  <a16:creationId xmlns:a16="http://schemas.microsoft.com/office/drawing/2014/main" id="{83BD6EF0-39F4-27E1-929B-430FC9F248B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34247009"/>
                </p:ext>
              </p:extLst>
            </p:nvPr>
          </p:nvGraphicFramePr>
          <p:xfrm>
            <a:off x="3925951" y="599804"/>
            <a:ext cx="827007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3200" name="CasellaDiTesto 3199">
              <a:extLst>
                <a:ext uri="{FF2B5EF4-FFF2-40B4-BE49-F238E27FC236}">
                  <a16:creationId xmlns:a16="http://schemas.microsoft.com/office/drawing/2014/main" id="{4354744D-7A8C-CF77-A791-499F52DE8EF7}"/>
                </a:ext>
              </a:extLst>
            </p:cNvPr>
            <p:cNvSpPr txBox="1"/>
            <p:nvPr/>
          </p:nvSpPr>
          <p:spPr>
            <a:xfrm rot="16200000">
              <a:off x="2753476" y="3128000"/>
              <a:ext cx="2722814" cy="436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it-IT" sz="1400" b="0" i="0" u="none" strike="noStrike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First Convolutional Block</a:t>
              </a:r>
            </a:p>
          </p:txBody>
        </p:sp>
      </p:grpSp>
      <p:grpSp>
        <p:nvGrpSpPr>
          <p:cNvPr id="3204" name="Gruppo 3203">
            <a:extLst>
              <a:ext uri="{FF2B5EF4-FFF2-40B4-BE49-F238E27FC236}">
                <a16:creationId xmlns:a16="http://schemas.microsoft.com/office/drawing/2014/main" id="{48D83B06-6768-40C2-C6E6-93A9BC9FBC8D}"/>
              </a:ext>
            </a:extLst>
          </p:cNvPr>
          <p:cNvGrpSpPr/>
          <p:nvPr/>
        </p:nvGrpSpPr>
        <p:grpSpPr>
          <a:xfrm>
            <a:off x="7134908" y="1455636"/>
            <a:ext cx="599535" cy="4099958"/>
            <a:chOff x="5333904" y="596214"/>
            <a:chExt cx="850187" cy="5418667"/>
          </a:xfrm>
        </p:grpSpPr>
        <p:grpSp>
          <p:nvGrpSpPr>
            <p:cNvPr id="3160" name="Gruppo 3159">
              <a:extLst>
                <a:ext uri="{FF2B5EF4-FFF2-40B4-BE49-F238E27FC236}">
                  <a16:creationId xmlns:a16="http://schemas.microsoft.com/office/drawing/2014/main" id="{42EC7B95-3864-D185-E52B-F28C5FB6C5FF}"/>
                </a:ext>
              </a:extLst>
            </p:cNvPr>
            <p:cNvGrpSpPr/>
            <p:nvPr/>
          </p:nvGrpSpPr>
          <p:grpSpPr>
            <a:xfrm>
              <a:off x="5357084" y="596214"/>
              <a:ext cx="827007" cy="5418667"/>
              <a:chOff x="0" y="0"/>
              <a:chExt cx="827007" cy="5418667"/>
            </a:xfrm>
          </p:grpSpPr>
          <p:sp>
            <p:nvSpPr>
              <p:cNvPr id="3161" name="Operazione manuale 3160">
                <a:extLst>
                  <a:ext uri="{FF2B5EF4-FFF2-40B4-BE49-F238E27FC236}">
                    <a16:creationId xmlns:a16="http://schemas.microsoft.com/office/drawing/2014/main" id="{82861824-AF51-4585-858D-1F9C36BFDD21}"/>
                  </a:ext>
                </a:extLst>
              </p:cNvPr>
              <p:cNvSpPr/>
              <p:nvPr/>
            </p:nvSpPr>
            <p:spPr>
              <a:xfrm rot="16200000">
                <a:off x="-2295830" y="2295830"/>
                <a:ext cx="5418667" cy="827007"/>
              </a:xfrm>
              <a:prstGeom prst="flowChartManualOperation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3162" name="Operazione manuale 4">
                <a:extLst>
                  <a:ext uri="{FF2B5EF4-FFF2-40B4-BE49-F238E27FC236}">
                    <a16:creationId xmlns:a16="http://schemas.microsoft.com/office/drawing/2014/main" id="{BD917714-CBD3-333B-574D-A0CE683CB5FD}"/>
                  </a:ext>
                </a:extLst>
              </p:cNvPr>
              <p:cNvSpPr txBox="1"/>
              <p:nvPr/>
            </p:nvSpPr>
            <p:spPr>
              <a:xfrm rot="21600000">
                <a:off x="0" y="1083733"/>
                <a:ext cx="827007" cy="325120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39700" tIns="0" rIns="138906" bIns="0" numCol="1" spcCol="1270" anchor="ctr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2200" kern="1200" dirty="0">
                    <a:solidFill>
                      <a:schemeClr val="bg1">
                        <a:lumMod val="95000"/>
                      </a:schemeClr>
                    </a:solidFill>
                  </a:rPr>
                  <a:t>ciao</a:t>
                </a:r>
              </a:p>
            </p:txBody>
          </p:sp>
        </p:grpSp>
        <p:sp>
          <p:nvSpPr>
            <p:cNvPr id="3202" name="CasellaDiTesto 3201">
              <a:extLst>
                <a:ext uri="{FF2B5EF4-FFF2-40B4-BE49-F238E27FC236}">
                  <a16:creationId xmlns:a16="http://schemas.microsoft.com/office/drawing/2014/main" id="{99B65E3D-F4BB-85CF-583F-F415FB8E7D9B}"/>
                </a:ext>
              </a:extLst>
            </p:cNvPr>
            <p:cNvSpPr txBox="1"/>
            <p:nvPr/>
          </p:nvSpPr>
          <p:spPr>
            <a:xfrm rot="16200000">
              <a:off x="3998990" y="3073905"/>
              <a:ext cx="3106280" cy="4364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it-IT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Second</a:t>
              </a:r>
              <a:r>
                <a:rPr lang="it-IT" sz="1400" b="0" i="0" u="none" strike="noStrike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Convolutional Block</a:t>
              </a:r>
            </a:p>
          </p:txBody>
        </p:sp>
      </p:grpSp>
      <p:grpSp>
        <p:nvGrpSpPr>
          <p:cNvPr id="3205" name="Gruppo 3204">
            <a:extLst>
              <a:ext uri="{FF2B5EF4-FFF2-40B4-BE49-F238E27FC236}">
                <a16:creationId xmlns:a16="http://schemas.microsoft.com/office/drawing/2014/main" id="{B1E3F4E3-929B-D67E-5C3E-E398CAFBECE7}"/>
              </a:ext>
            </a:extLst>
          </p:cNvPr>
          <p:cNvGrpSpPr/>
          <p:nvPr/>
        </p:nvGrpSpPr>
        <p:grpSpPr>
          <a:xfrm>
            <a:off x="7672544" y="1471448"/>
            <a:ext cx="583186" cy="4099958"/>
            <a:chOff x="6801772" y="596213"/>
            <a:chExt cx="827007" cy="5418667"/>
          </a:xfrm>
        </p:grpSpPr>
        <p:grpSp>
          <p:nvGrpSpPr>
            <p:cNvPr id="3163" name="Gruppo 3162">
              <a:extLst>
                <a:ext uri="{FF2B5EF4-FFF2-40B4-BE49-F238E27FC236}">
                  <a16:creationId xmlns:a16="http://schemas.microsoft.com/office/drawing/2014/main" id="{91EB3735-91CB-8482-CEE7-F7921322A2AC}"/>
                </a:ext>
              </a:extLst>
            </p:cNvPr>
            <p:cNvGrpSpPr/>
            <p:nvPr/>
          </p:nvGrpSpPr>
          <p:grpSpPr>
            <a:xfrm>
              <a:off x="6801772" y="596213"/>
              <a:ext cx="827007" cy="5418667"/>
              <a:chOff x="0" y="0"/>
              <a:chExt cx="827007" cy="5418667"/>
            </a:xfrm>
          </p:grpSpPr>
          <p:sp>
            <p:nvSpPr>
              <p:cNvPr id="3164" name="Operazione manuale 3163">
                <a:extLst>
                  <a:ext uri="{FF2B5EF4-FFF2-40B4-BE49-F238E27FC236}">
                    <a16:creationId xmlns:a16="http://schemas.microsoft.com/office/drawing/2014/main" id="{879C7FED-9338-6C95-6C4E-A1EBE40AE0CF}"/>
                  </a:ext>
                </a:extLst>
              </p:cNvPr>
              <p:cNvSpPr/>
              <p:nvPr/>
            </p:nvSpPr>
            <p:spPr>
              <a:xfrm rot="16200000">
                <a:off x="-2295830" y="2295830"/>
                <a:ext cx="5418667" cy="827007"/>
              </a:xfrm>
              <a:prstGeom prst="flowChartManualOperation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3165" name="Operazione manuale 4">
                <a:extLst>
                  <a:ext uri="{FF2B5EF4-FFF2-40B4-BE49-F238E27FC236}">
                    <a16:creationId xmlns:a16="http://schemas.microsoft.com/office/drawing/2014/main" id="{9981956C-E825-1C22-E28D-136536CEF2CE}"/>
                  </a:ext>
                </a:extLst>
              </p:cNvPr>
              <p:cNvSpPr txBox="1"/>
              <p:nvPr/>
            </p:nvSpPr>
            <p:spPr>
              <a:xfrm>
                <a:off x="0" y="1083733"/>
                <a:ext cx="827007" cy="32512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39700" tIns="0" rIns="138906" bIns="0" numCol="1" spcCol="1270" anchor="ctr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2200" kern="1200" dirty="0">
                    <a:solidFill>
                      <a:schemeClr val="bg1">
                        <a:lumMod val="95000"/>
                      </a:schemeClr>
                    </a:solidFill>
                  </a:rPr>
                  <a:t>ciao</a:t>
                </a:r>
              </a:p>
            </p:txBody>
          </p:sp>
        </p:grpSp>
        <p:sp>
          <p:nvSpPr>
            <p:cNvPr id="3201" name="CasellaDiTesto 3200">
              <a:extLst>
                <a:ext uri="{FF2B5EF4-FFF2-40B4-BE49-F238E27FC236}">
                  <a16:creationId xmlns:a16="http://schemas.microsoft.com/office/drawing/2014/main" id="{9FA95833-11FD-C3F3-EE15-F24375E65008}"/>
                </a:ext>
              </a:extLst>
            </p:cNvPr>
            <p:cNvSpPr txBox="1"/>
            <p:nvPr/>
          </p:nvSpPr>
          <p:spPr>
            <a:xfrm rot="16200000">
              <a:off x="5614458" y="3156679"/>
              <a:ext cx="2813915" cy="436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it-IT" sz="1400" b="0" i="0" u="none" strike="noStrike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Third Convolutional Block</a:t>
              </a:r>
            </a:p>
          </p:txBody>
        </p:sp>
      </p:grpSp>
      <p:cxnSp>
        <p:nvCxnSpPr>
          <p:cNvPr id="3" name="Connettore 1 2">
            <a:extLst>
              <a:ext uri="{FF2B5EF4-FFF2-40B4-BE49-F238E27FC236}">
                <a16:creationId xmlns:a16="http://schemas.microsoft.com/office/drawing/2014/main" id="{2523FFB7-E186-64B1-C19F-968CDC1BB3E7}"/>
              </a:ext>
            </a:extLst>
          </p:cNvPr>
          <p:cNvCxnSpPr>
            <a:cxnSpLocks/>
            <a:stCxn id="3166" idx="6"/>
            <a:endCxn id="3186" idx="2"/>
          </p:cNvCxnSpPr>
          <p:nvPr/>
        </p:nvCxnSpPr>
        <p:spPr>
          <a:xfrm flipV="1">
            <a:off x="9274638" y="782743"/>
            <a:ext cx="1283281" cy="529344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790591BC-8056-DC23-425C-67557DC1EE5A}"/>
              </a:ext>
            </a:extLst>
          </p:cNvPr>
          <p:cNvCxnSpPr>
            <a:cxnSpLocks/>
            <a:stCxn id="3166" idx="6"/>
            <a:endCxn id="3187" idx="2"/>
          </p:cNvCxnSpPr>
          <p:nvPr/>
        </p:nvCxnSpPr>
        <p:spPr>
          <a:xfrm>
            <a:off x="9274638" y="1312087"/>
            <a:ext cx="1278502" cy="67609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783A0CF9-1327-ECB9-CB63-671A2D97E43A}"/>
              </a:ext>
            </a:extLst>
          </p:cNvPr>
          <p:cNvCxnSpPr>
            <a:cxnSpLocks/>
            <a:stCxn id="3166" idx="6"/>
            <a:endCxn id="3189" idx="2"/>
          </p:cNvCxnSpPr>
          <p:nvPr/>
        </p:nvCxnSpPr>
        <p:spPr>
          <a:xfrm>
            <a:off x="9274638" y="1312087"/>
            <a:ext cx="1278502" cy="680329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ECEE7685-F766-7FB8-324D-0F38B6328690}"/>
              </a:ext>
            </a:extLst>
          </p:cNvPr>
          <p:cNvCxnSpPr>
            <a:cxnSpLocks/>
            <a:stCxn id="3166" idx="6"/>
            <a:endCxn id="3190" idx="2"/>
          </p:cNvCxnSpPr>
          <p:nvPr/>
        </p:nvCxnSpPr>
        <p:spPr>
          <a:xfrm>
            <a:off x="9274638" y="1312087"/>
            <a:ext cx="1267782" cy="1261515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8EF6DB21-2DD5-A663-FFC0-162DF9730FF0}"/>
              </a:ext>
            </a:extLst>
          </p:cNvPr>
          <p:cNvCxnSpPr>
            <a:cxnSpLocks/>
            <a:stCxn id="3166" idx="6"/>
            <a:endCxn id="3196" idx="2"/>
          </p:cNvCxnSpPr>
          <p:nvPr/>
        </p:nvCxnSpPr>
        <p:spPr>
          <a:xfrm>
            <a:off x="9274638" y="1312087"/>
            <a:ext cx="1258401" cy="1870076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88783B8F-EF15-517F-27A3-697C325CE6EA}"/>
              </a:ext>
            </a:extLst>
          </p:cNvPr>
          <p:cNvCxnSpPr>
            <a:cxnSpLocks/>
            <a:stCxn id="3166" idx="6"/>
            <a:endCxn id="3197" idx="2"/>
          </p:cNvCxnSpPr>
          <p:nvPr/>
        </p:nvCxnSpPr>
        <p:spPr>
          <a:xfrm>
            <a:off x="9274638" y="1312087"/>
            <a:ext cx="1258401" cy="2461225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1 9">
            <a:extLst>
              <a:ext uri="{FF2B5EF4-FFF2-40B4-BE49-F238E27FC236}">
                <a16:creationId xmlns:a16="http://schemas.microsoft.com/office/drawing/2014/main" id="{FD4898B7-0DCA-88DB-8C22-EF84711E0B0F}"/>
              </a:ext>
            </a:extLst>
          </p:cNvPr>
          <p:cNvCxnSpPr>
            <a:cxnSpLocks/>
            <a:stCxn id="3166" idx="6"/>
            <a:endCxn id="3198" idx="2"/>
          </p:cNvCxnSpPr>
          <p:nvPr/>
        </p:nvCxnSpPr>
        <p:spPr>
          <a:xfrm>
            <a:off x="9274638" y="1312087"/>
            <a:ext cx="1258401" cy="3052374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1 10">
            <a:extLst>
              <a:ext uri="{FF2B5EF4-FFF2-40B4-BE49-F238E27FC236}">
                <a16:creationId xmlns:a16="http://schemas.microsoft.com/office/drawing/2014/main" id="{0480CA29-F5EA-B3A2-1B5A-AF6BE34DD187}"/>
              </a:ext>
            </a:extLst>
          </p:cNvPr>
          <p:cNvCxnSpPr>
            <a:cxnSpLocks/>
            <a:stCxn id="3166" idx="6"/>
            <a:endCxn id="3188" idx="2"/>
          </p:cNvCxnSpPr>
          <p:nvPr/>
        </p:nvCxnSpPr>
        <p:spPr>
          <a:xfrm>
            <a:off x="9274638" y="1312087"/>
            <a:ext cx="1278502" cy="368108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1 11">
            <a:extLst>
              <a:ext uri="{FF2B5EF4-FFF2-40B4-BE49-F238E27FC236}">
                <a16:creationId xmlns:a16="http://schemas.microsoft.com/office/drawing/2014/main" id="{B72545EB-20B6-9106-8D28-813CF38192EC}"/>
              </a:ext>
            </a:extLst>
          </p:cNvPr>
          <p:cNvCxnSpPr>
            <a:cxnSpLocks/>
            <a:stCxn id="3166" idx="6"/>
            <a:endCxn id="3191" idx="2"/>
          </p:cNvCxnSpPr>
          <p:nvPr/>
        </p:nvCxnSpPr>
        <p:spPr>
          <a:xfrm>
            <a:off x="9274638" y="1312087"/>
            <a:ext cx="1278502" cy="4272229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1 12">
            <a:extLst>
              <a:ext uri="{FF2B5EF4-FFF2-40B4-BE49-F238E27FC236}">
                <a16:creationId xmlns:a16="http://schemas.microsoft.com/office/drawing/2014/main" id="{18041892-AB29-01C6-A074-BC5FCCE77AFB}"/>
              </a:ext>
            </a:extLst>
          </p:cNvPr>
          <p:cNvCxnSpPr>
            <a:cxnSpLocks/>
            <a:stCxn id="3166" idx="6"/>
            <a:endCxn id="3192" idx="2"/>
          </p:cNvCxnSpPr>
          <p:nvPr/>
        </p:nvCxnSpPr>
        <p:spPr>
          <a:xfrm>
            <a:off x="9274638" y="1312087"/>
            <a:ext cx="1278502" cy="4863378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1 32">
            <a:extLst>
              <a:ext uri="{FF2B5EF4-FFF2-40B4-BE49-F238E27FC236}">
                <a16:creationId xmlns:a16="http://schemas.microsoft.com/office/drawing/2014/main" id="{1B13072F-590F-AFC5-C317-431D916A5DAF}"/>
              </a:ext>
            </a:extLst>
          </p:cNvPr>
          <p:cNvCxnSpPr>
            <a:cxnSpLocks/>
            <a:stCxn id="3175" idx="6"/>
            <a:endCxn id="3186" idx="2"/>
          </p:cNvCxnSpPr>
          <p:nvPr/>
        </p:nvCxnSpPr>
        <p:spPr>
          <a:xfrm flipV="1">
            <a:off x="9269859" y="782743"/>
            <a:ext cx="1288060" cy="1126297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1 33">
            <a:extLst>
              <a:ext uri="{FF2B5EF4-FFF2-40B4-BE49-F238E27FC236}">
                <a16:creationId xmlns:a16="http://schemas.microsoft.com/office/drawing/2014/main" id="{751B60F0-841A-79DA-4B7A-B7A095E89823}"/>
              </a:ext>
            </a:extLst>
          </p:cNvPr>
          <p:cNvCxnSpPr>
            <a:cxnSpLocks/>
            <a:stCxn id="3175" idx="6"/>
            <a:endCxn id="3190" idx="2"/>
          </p:cNvCxnSpPr>
          <p:nvPr/>
        </p:nvCxnSpPr>
        <p:spPr>
          <a:xfrm>
            <a:off x="9269859" y="1909040"/>
            <a:ext cx="1272561" cy="664562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1 34">
            <a:extLst>
              <a:ext uri="{FF2B5EF4-FFF2-40B4-BE49-F238E27FC236}">
                <a16:creationId xmlns:a16="http://schemas.microsoft.com/office/drawing/2014/main" id="{EF540E80-D879-CFF5-EA83-40D51859FA00}"/>
              </a:ext>
            </a:extLst>
          </p:cNvPr>
          <p:cNvCxnSpPr>
            <a:cxnSpLocks/>
            <a:stCxn id="3175" idx="6"/>
            <a:endCxn id="3196" idx="2"/>
          </p:cNvCxnSpPr>
          <p:nvPr/>
        </p:nvCxnSpPr>
        <p:spPr>
          <a:xfrm>
            <a:off x="9269859" y="1909040"/>
            <a:ext cx="1263180" cy="1273123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1 35">
            <a:extLst>
              <a:ext uri="{FF2B5EF4-FFF2-40B4-BE49-F238E27FC236}">
                <a16:creationId xmlns:a16="http://schemas.microsoft.com/office/drawing/2014/main" id="{9C1CBBBF-DE6F-643B-FEEE-1E4AF79C9692}"/>
              </a:ext>
            </a:extLst>
          </p:cNvPr>
          <p:cNvCxnSpPr>
            <a:cxnSpLocks/>
            <a:stCxn id="3175" idx="6"/>
            <a:endCxn id="3187" idx="2"/>
          </p:cNvCxnSpPr>
          <p:nvPr/>
        </p:nvCxnSpPr>
        <p:spPr>
          <a:xfrm flipV="1">
            <a:off x="9269859" y="1379696"/>
            <a:ext cx="1283281" cy="529344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1 44">
            <a:extLst>
              <a:ext uri="{FF2B5EF4-FFF2-40B4-BE49-F238E27FC236}">
                <a16:creationId xmlns:a16="http://schemas.microsoft.com/office/drawing/2014/main" id="{3132C522-1AE1-46F9-148C-6D7833090B4B}"/>
              </a:ext>
            </a:extLst>
          </p:cNvPr>
          <p:cNvCxnSpPr>
            <a:cxnSpLocks/>
            <a:stCxn id="3175" idx="6"/>
            <a:endCxn id="3197" idx="2"/>
          </p:cNvCxnSpPr>
          <p:nvPr/>
        </p:nvCxnSpPr>
        <p:spPr>
          <a:xfrm>
            <a:off x="9269859" y="1909040"/>
            <a:ext cx="1263180" cy="1864272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1 48">
            <a:extLst>
              <a:ext uri="{FF2B5EF4-FFF2-40B4-BE49-F238E27FC236}">
                <a16:creationId xmlns:a16="http://schemas.microsoft.com/office/drawing/2014/main" id="{A6F4BD0A-864F-A915-F65A-0F4417F79238}"/>
              </a:ext>
            </a:extLst>
          </p:cNvPr>
          <p:cNvCxnSpPr>
            <a:cxnSpLocks/>
            <a:stCxn id="3175" idx="6"/>
            <a:endCxn id="3198" idx="2"/>
          </p:cNvCxnSpPr>
          <p:nvPr/>
        </p:nvCxnSpPr>
        <p:spPr>
          <a:xfrm>
            <a:off x="9269859" y="1909040"/>
            <a:ext cx="1263180" cy="2455421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1 51">
            <a:extLst>
              <a:ext uri="{FF2B5EF4-FFF2-40B4-BE49-F238E27FC236}">
                <a16:creationId xmlns:a16="http://schemas.microsoft.com/office/drawing/2014/main" id="{CA61CCE8-06E1-D6B5-5B6F-89514F0A28E2}"/>
              </a:ext>
            </a:extLst>
          </p:cNvPr>
          <p:cNvCxnSpPr>
            <a:cxnSpLocks/>
            <a:stCxn id="3175" idx="6"/>
            <a:endCxn id="3188" idx="2"/>
          </p:cNvCxnSpPr>
          <p:nvPr/>
        </p:nvCxnSpPr>
        <p:spPr>
          <a:xfrm>
            <a:off x="9269859" y="1909040"/>
            <a:ext cx="1283281" cy="3084127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1 54">
            <a:extLst>
              <a:ext uri="{FF2B5EF4-FFF2-40B4-BE49-F238E27FC236}">
                <a16:creationId xmlns:a16="http://schemas.microsoft.com/office/drawing/2014/main" id="{B488396B-8953-34E7-28A3-FBE42ABC72A1}"/>
              </a:ext>
            </a:extLst>
          </p:cNvPr>
          <p:cNvCxnSpPr>
            <a:cxnSpLocks/>
            <a:stCxn id="3175" idx="6"/>
            <a:endCxn id="3192" idx="2"/>
          </p:cNvCxnSpPr>
          <p:nvPr/>
        </p:nvCxnSpPr>
        <p:spPr>
          <a:xfrm>
            <a:off x="9269859" y="1909040"/>
            <a:ext cx="1283281" cy="4266425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1 55">
            <a:extLst>
              <a:ext uri="{FF2B5EF4-FFF2-40B4-BE49-F238E27FC236}">
                <a16:creationId xmlns:a16="http://schemas.microsoft.com/office/drawing/2014/main" id="{7D1A954A-0908-1122-08A7-82ED7EB6C797}"/>
              </a:ext>
            </a:extLst>
          </p:cNvPr>
          <p:cNvCxnSpPr>
            <a:cxnSpLocks/>
            <a:stCxn id="3175" idx="6"/>
            <a:endCxn id="3191" idx="2"/>
          </p:cNvCxnSpPr>
          <p:nvPr/>
        </p:nvCxnSpPr>
        <p:spPr>
          <a:xfrm>
            <a:off x="9269859" y="1909040"/>
            <a:ext cx="1283281" cy="3675276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E7C29F58-6633-D9E2-364A-E22C57F1A153}"/>
              </a:ext>
            </a:extLst>
          </p:cNvPr>
          <p:cNvSpPr txBox="1"/>
          <p:nvPr/>
        </p:nvSpPr>
        <p:spPr>
          <a:xfrm>
            <a:off x="10951318" y="644242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airplane</a:t>
            </a:r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13C3E6C5-F198-0369-D5CC-9FE1C6BE11C4}"/>
              </a:ext>
            </a:extLst>
          </p:cNvPr>
          <p:cNvSpPr txBox="1"/>
          <p:nvPr/>
        </p:nvSpPr>
        <p:spPr>
          <a:xfrm>
            <a:off x="10951318" y="1241195"/>
            <a:ext cx="880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automobile</a:t>
            </a: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6CEDFECD-E231-BE30-3363-C1848EFF618F}"/>
              </a:ext>
            </a:extLst>
          </p:cNvPr>
          <p:cNvSpPr txBox="1"/>
          <p:nvPr/>
        </p:nvSpPr>
        <p:spPr>
          <a:xfrm>
            <a:off x="10951318" y="1853915"/>
            <a:ext cx="443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bird</a:t>
            </a:r>
          </a:p>
        </p:txBody>
      </p:sp>
      <p:sp>
        <p:nvSpPr>
          <p:cNvPr id="3136" name="CasellaDiTesto 3135">
            <a:extLst>
              <a:ext uri="{FF2B5EF4-FFF2-40B4-BE49-F238E27FC236}">
                <a16:creationId xmlns:a16="http://schemas.microsoft.com/office/drawing/2014/main" id="{12CF7696-9FE7-2372-9964-B89069E92544}"/>
              </a:ext>
            </a:extLst>
          </p:cNvPr>
          <p:cNvSpPr txBox="1"/>
          <p:nvPr/>
        </p:nvSpPr>
        <p:spPr>
          <a:xfrm>
            <a:off x="10930542" y="2433736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</a:t>
            </a:r>
          </a:p>
        </p:txBody>
      </p:sp>
      <p:sp>
        <p:nvSpPr>
          <p:cNvPr id="3137" name="CasellaDiTesto 3136">
            <a:extLst>
              <a:ext uri="{FF2B5EF4-FFF2-40B4-BE49-F238E27FC236}">
                <a16:creationId xmlns:a16="http://schemas.microsoft.com/office/drawing/2014/main" id="{DDB56884-E447-7CE5-DBB4-CC108CE2F336}"/>
              </a:ext>
            </a:extLst>
          </p:cNvPr>
          <p:cNvSpPr txBox="1"/>
          <p:nvPr/>
        </p:nvSpPr>
        <p:spPr>
          <a:xfrm>
            <a:off x="10930222" y="3048596"/>
            <a:ext cx="4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deer</a:t>
            </a:r>
          </a:p>
        </p:txBody>
      </p:sp>
      <p:sp>
        <p:nvSpPr>
          <p:cNvPr id="3139" name="CasellaDiTesto 3138">
            <a:extLst>
              <a:ext uri="{FF2B5EF4-FFF2-40B4-BE49-F238E27FC236}">
                <a16:creationId xmlns:a16="http://schemas.microsoft.com/office/drawing/2014/main" id="{96BB4FA5-6505-C9B9-29C6-2539D9A91A58}"/>
              </a:ext>
            </a:extLst>
          </p:cNvPr>
          <p:cNvSpPr txBox="1"/>
          <p:nvPr/>
        </p:nvSpPr>
        <p:spPr>
          <a:xfrm>
            <a:off x="10929878" y="3652672"/>
            <a:ext cx="431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dog</a:t>
            </a:r>
          </a:p>
        </p:txBody>
      </p:sp>
      <p:sp>
        <p:nvSpPr>
          <p:cNvPr id="3140" name="CasellaDiTesto 3139">
            <a:extLst>
              <a:ext uri="{FF2B5EF4-FFF2-40B4-BE49-F238E27FC236}">
                <a16:creationId xmlns:a16="http://schemas.microsoft.com/office/drawing/2014/main" id="{4923FDBA-5EFD-F156-BAA8-081F84CC9A0E}"/>
              </a:ext>
            </a:extLst>
          </p:cNvPr>
          <p:cNvSpPr txBox="1"/>
          <p:nvPr/>
        </p:nvSpPr>
        <p:spPr>
          <a:xfrm>
            <a:off x="10920431" y="4226055"/>
            <a:ext cx="440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frog</a:t>
            </a:r>
          </a:p>
        </p:txBody>
      </p:sp>
      <p:sp>
        <p:nvSpPr>
          <p:cNvPr id="3141" name="CasellaDiTesto 3140">
            <a:extLst>
              <a:ext uri="{FF2B5EF4-FFF2-40B4-BE49-F238E27FC236}">
                <a16:creationId xmlns:a16="http://schemas.microsoft.com/office/drawing/2014/main" id="{A1CE8D15-1FCC-D811-2439-5B5B001283E1}"/>
              </a:ext>
            </a:extLst>
          </p:cNvPr>
          <p:cNvSpPr txBox="1"/>
          <p:nvPr/>
        </p:nvSpPr>
        <p:spPr>
          <a:xfrm>
            <a:off x="10940598" y="4855997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horse</a:t>
            </a:r>
          </a:p>
        </p:txBody>
      </p:sp>
      <p:sp>
        <p:nvSpPr>
          <p:cNvPr id="3142" name="CasellaDiTesto 3141">
            <a:extLst>
              <a:ext uri="{FF2B5EF4-FFF2-40B4-BE49-F238E27FC236}">
                <a16:creationId xmlns:a16="http://schemas.microsoft.com/office/drawing/2014/main" id="{E574A3FC-5DC0-C3EF-3381-30928136D613}"/>
              </a:ext>
            </a:extLst>
          </p:cNvPr>
          <p:cNvSpPr txBox="1"/>
          <p:nvPr/>
        </p:nvSpPr>
        <p:spPr>
          <a:xfrm>
            <a:off x="10940598" y="5440014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ship</a:t>
            </a:r>
          </a:p>
        </p:txBody>
      </p:sp>
      <p:sp>
        <p:nvSpPr>
          <p:cNvPr id="3143" name="CasellaDiTesto 3142">
            <a:extLst>
              <a:ext uri="{FF2B5EF4-FFF2-40B4-BE49-F238E27FC236}">
                <a16:creationId xmlns:a16="http://schemas.microsoft.com/office/drawing/2014/main" id="{1F4588EF-583F-322F-D53F-BDEB91DFFED4}"/>
              </a:ext>
            </a:extLst>
          </p:cNvPr>
          <p:cNvSpPr txBox="1"/>
          <p:nvPr/>
        </p:nvSpPr>
        <p:spPr>
          <a:xfrm>
            <a:off x="10940598" y="6036964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truck</a:t>
            </a:r>
          </a:p>
        </p:txBody>
      </p:sp>
      <p:pic>
        <p:nvPicPr>
          <p:cNvPr id="3145" name="Immagine 3144" descr="Immagine che contiene mammifero, cane, Razza di cani, animale domestico&#10;&#10;Descrizione generata automaticamente">
            <a:extLst>
              <a:ext uri="{FF2B5EF4-FFF2-40B4-BE49-F238E27FC236}">
                <a16:creationId xmlns:a16="http://schemas.microsoft.com/office/drawing/2014/main" id="{BDFEA707-D044-1B13-6D40-E8084D88FD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761" y="1969027"/>
            <a:ext cx="4387895" cy="2919945"/>
          </a:xfrm>
          <a:prstGeom prst="rect">
            <a:avLst/>
          </a:prstGeom>
        </p:spPr>
      </p:pic>
      <p:grpSp>
        <p:nvGrpSpPr>
          <p:cNvPr id="1802" name="Gruppo 1801">
            <a:extLst>
              <a:ext uri="{FF2B5EF4-FFF2-40B4-BE49-F238E27FC236}">
                <a16:creationId xmlns:a16="http://schemas.microsoft.com/office/drawing/2014/main" id="{53E353A8-F3A7-17F0-EB54-77BB666D9C8B}"/>
              </a:ext>
            </a:extLst>
          </p:cNvPr>
          <p:cNvGrpSpPr/>
          <p:nvPr/>
        </p:nvGrpSpPr>
        <p:grpSpPr>
          <a:xfrm>
            <a:off x="3854553" y="2620775"/>
            <a:ext cx="1346240" cy="1259228"/>
            <a:chOff x="1081385" y="1966812"/>
            <a:chExt cx="1619328" cy="1423400"/>
          </a:xfrm>
          <a:solidFill>
            <a:srgbClr val="002060">
              <a:alpha val="50000"/>
            </a:srgbClr>
          </a:solidFill>
        </p:grpSpPr>
        <p:grpSp>
          <p:nvGrpSpPr>
            <p:cNvPr id="1803" name="Gruppo 1802">
              <a:extLst>
                <a:ext uri="{FF2B5EF4-FFF2-40B4-BE49-F238E27FC236}">
                  <a16:creationId xmlns:a16="http://schemas.microsoft.com/office/drawing/2014/main" id="{D56ECC6E-ECCD-C6AB-CD2F-C19B07A197FA}"/>
                </a:ext>
              </a:extLst>
            </p:cNvPr>
            <p:cNvGrpSpPr/>
            <p:nvPr/>
          </p:nvGrpSpPr>
          <p:grpSpPr>
            <a:xfrm>
              <a:off x="1084881" y="1966812"/>
              <a:ext cx="1615832" cy="181473"/>
              <a:chOff x="1084881" y="1966812"/>
              <a:chExt cx="1615832" cy="181473"/>
            </a:xfrm>
            <a:grpFill/>
          </p:grpSpPr>
          <p:sp>
            <p:nvSpPr>
              <p:cNvPr id="1874" name="Rettangolo 1873">
                <a:extLst>
                  <a:ext uri="{FF2B5EF4-FFF2-40B4-BE49-F238E27FC236}">
                    <a16:creationId xmlns:a16="http://schemas.microsoft.com/office/drawing/2014/main" id="{501E7036-04FD-2F3A-4C52-BAB3935F6CFE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75" name="Rettangolo 1874">
                <a:extLst>
                  <a:ext uri="{FF2B5EF4-FFF2-40B4-BE49-F238E27FC236}">
                    <a16:creationId xmlns:a16="http://schemas.microsoft.com/office/drawing/2014/main" id="{9D543A99-1582-F0E2-4955-A47F68AB5456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76" name="Rettangolo 1875">
                <a:extLst>
                  <a:ext uri="{FF2B5EF4-FFF2-40B4-BE49-F238E27FC236}">
                    <a16:creationId xmlns:a16="http://schemas.microsoft.com/office/drawing/2014/main" id="{AB30A131-2112-44E6-D43E-51BD05B8F75D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77" name="Rettangolo 1876">
                <a:extLst>
                  <a:ext uri="{FF2B5EF4-FFF2-40B4-BE49-F238E27FC236}">
                    <a16:creationId xmlns:a16="http://schemas.microsoft.com/office/drawing/2014/main" id="{52C94A26-16E6-A124-5DDE-3EF7024D8159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78" name="Rettangolo 1877">
                <a:extLst>
                  <a:ext uri="{FF2B5EF4-FFF2-40B4-BE49-F238E27FC236}">
                    <a16:creationId xmlns:a16="http://schemas.microsoft.com/office/drawing/2014/main" id="{252E1F7B-2DED-E886-BAF2-89479ECFAFC5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79" name="Rettangolo 1878">
                <a:extLst>
                  <a:ext uri="{FF2B5EF4-FFF2-40B4-BE49-F238E27FC236}">
                    <a16:creationId xmlns:a16="http://schemas.microsoft.com/office/drawing/2014/main" id="{5A573CEA-5447-BBB0-717E-A6E00FE07128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80" name="Rettangolo 1879">
                <a:extLst>
                  <a:ext uri="{FF2B5EF4-FFF2-40B4-BE49-F238E27FC236}">
                    <a16:creationId xmlns:a16="http://schemas.microsoft.com/office/drawing/2014/main" id="{BC81BF8F-16E7-67F3-67D4-EACD25AD7453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81" name="Rettangolo 1880">
                <a:extLst>
                  <a:ext uri="{FF2B5EF4-FFF2-40B4-BE49-F238E27FC236}">
                    <a16:creationId xmlns:a16="http://schemas.microsoft.com/office/drawing/2014/main" id="{B9C3D213-53C0-BD60-37D2-677F8E5837F1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82" name="Rettangolo 1881">
                <a:extLst>
                  <a:ext uri="{FF2B5EF4-FFF2-40B4-BE49-F238E27FC236}">
                    <a16:creationId xmlns:a16="http://schemas.microsoft.com/office/drawing/2014/main" id="{27B8C59E-C00E-2DEC-F87A-99D644283915}"/>
                  </a:ext>
                </a:extLst>
              </p:cNvPr>
              <p:cNvSpPr/>
              <p:nvPr/>
            </p:nvSpPr>
            <p:spPr>
              <a:xfrm>
                <a:off x="2520713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804" name="Gruppo 1803">
              <a:extLst>
                <a:ext uri="{FF2B5EF4-FFF2-40B4-BE49-F238E27FC236}">
                  <a16:creationId xmlns:a16="http://schemas.microsoft.com/office/drawing/2014/main" id="{A00DD589-D1B5-7439-5FBB-B4696C221874}"/>
                </a:ext>
              </a:extLst>
            </p:cNvPr>
            <p:cNvGrpSpPr/>
            <p:nvPr/>
          </p:nvGrpSpPr>
          <p:grpSpPr>
            <a:xfrm>
              <a:off x="1087484" y="2146748"/>
              <a:ext cx="1606405" cy="181473"/>
              <a:chOff x="1084881" y="1966812"/>
              <a:chExt cx="1606405" cy="181473"/>
            </a:xfrm>
            <a:grpFill/>
          </p:grpSpPr>
          <p:sp>
            <p:nvSpPr>
              <p:cNvPr id="1865" name="Rettangolo 1864">
                <a:extLst>
                  <a:ext uri="{FF2B5EF4-FFF2-40B4-BE49-F238E27FC236}">
                    <a16:creationId xmlns:a16="http://schemas.microsoft.com/office/drawing/2014/main" id="{CA19591F-8F5D-64F0-D5CE-1C38F79D4C92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66" name="Rettangolo 1865">
                <a:extLst>
                  <a:ext uri="{FF2B5EF4-FFF2-40B4-BE49-F238E27FC236}">
                    <a16:creationId xmlns:a16="http://schemas.microsoft.com/office/drawing/2014/main" id="{609F7585-E416-F779-FBDE-BFB9DE9B8E0C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67" name="Rettangolo 1866">
                <a:extLst>
                  <a:ext uri="{FF2B5EF4-FFF2-40B4-BE49-F238E27FC236}">
                    <a16:creationId xmlns:a16="http://schemas.microsoft.com/office/drawing/2014/main" id="{8A544A1D-D022-1B33-5FCE-5B4DAB8297ED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1868" name="Rettangolo 1867">
                <a:extLst>
                  <a:ext uri="{FF2B5EF4-FFF2-40B4-BE49-F238E27FC236}">
                    <a16:creationId xmlns:a16="http://schemas.microsoft.com/office/drawing/2014/main" id="{254DEAAA-351C-7089-7DEB-7CBB132A3DEA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69" name="Rettangolo 1868">
                <a:extLst>
                  <a:ext uri="{FF2B5EF4-FFF2-40B4-BE49-F238E27FC236}">
                    <a16:creationId xmlns:a16="http://schemas.microsoft.com/office/drawing/2014/main" id="{02EA52AE-3515-18ED-0E85-CD4A151EEF78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70" name="Rettangolo 1869">
                <a:extLst>
                  <a:ext uri="{FF2B5EF4-FFF2-40B4-BE49-F238E27FC236}">
                    <a16:creationId xmlns:a16="http://schemas.microsoft.com/office/drawing/2014/main" id="{0F11D18C-327F-975F-CF09-86396CB7CDDD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71" name="Rettangolo 1870">
                <a:extLst>
                  <a:ext uri="{FF2B5EF4-FFF2-40B4-BE49-F238E27FC236}">
                    <a16:creationId xmlns:a16="http://schemas.microsoft.com/office/drawing/2014/main" id="{D706701E-FC3A-C427-134D-6D4672B177B5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72" name="Rettangolo 1871">
                <a:extLst>
                  <a:ext uri="{FF2B5EF4-FFF2-40B4-BE49-F238E27FC236}">
                    <a16:creationId xmlns:a16="http://schemas.microsoft.com/office/drawing/2014/main" id="{2C2C77E6-29FA-F392-FFE7-38BB06BF4025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73" name="Rettangolo 1872">
                <a:extLst>
                  <a:ext uri="{FF2B5EF4-FFF2-40B4-BE49-F238E27FC236}">
                    <a16:creationId xmlns:a16="http://schemas.microsoft.com/office/drawing/2014/main" id="{44DB50ED-117C-B912-81A8-A04829556CFD}"/>
                  </a:ext>
                </a:extLst>
              </p:cNvPr>
              <p:cNvSpPr/>
              <p:nvPr/>
            </p:nvSpPr>
            <p:spPr>
              <a:xfrm>
                <a:off x="251128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805" name="Gruppo 1804">
              <a:extLst>
                <a:ext uri="{FF2B5EF4-FFF2-40B4-BE49-F238E27FC236}">
                  <a16:creationId xmlns:a16="http://schemas.microsoft.com/office/drawing/2014/main" id="{78FB9493-8597-3055-0959-CC1537CD3F24}"/>
                </a:ext>
              </a:extLst>
            </p:cNvPr>
            <p:cNvGrpSpPr/>
            <p:nvPr/>
          </p:nvGrpSpPr>
          <p:grpSpPr>
            <a:xfrm>
              <a:off x="1086240" y="2320367"/>
              <a:ext cx="1606405" cy="181473"/>
              <a:chOff x="1084881" y="1966812"/>
              <a:chExt cx="1606405" cy="181473"/>
            </a:xfrm>
            <a:grpFill/>
          </p:grpSpPr>
          <p:sp>
            <p:nvSpPr>
              <p:cNvPr id="1856" name="Rettangolo 1855">
                <a:extLst>
                  <a:ext uri="{FF2B5EF4-FFF2-40B4-BE49-F238E27FC236}">
                    <a16:creationId xmlns:a16="http://schemas.microsoft.com/office/drawing/2014/main" id="{28FE641D-E204-26AD-F883-DCBA3CDEB892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57" name="Rettangolo 1856">
                <a:extLst>
                  <a:ext uri="{FF2B5EF4-FFF2-40B4-BE49-F238E27FC236}">
                    <a16:creationId xmlns:a16="http://schemas.microsoft.com/office/drawing/2014/main" id="{9D7A8BF7-321B-AE2C-8E8F-D9BDA1BFB96B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58" name="Rettangolo 1857">
                <a:extLst>
                  <a:ext uri="{FF2B5EF4-FFF2-40B4-BE49-F238E27FC236}">
                    <a16:creationId xmlns:a16="http://schemas.microsoft.com/office/drawing/2014/main" id="{C53A5DA8-09C6-4107-94F4-D7F2AA4734B5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59" name="Rettangolo 1858">
                <a:extLst>
                  <a:ext uri="{FF2B5EF4-FFF2-40B4-BE49-F238E27FC236}">
                    <a16:creationId xmlns:a16="http://schemas.microsoft.com/office/drawing/2014/main" id="{78187C1D-9F6C-CDB8-98FC-6AB14C511AE1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60" name="Rettangolo 1859">
                <a:extLst>
                  <a:ext uri="{FF2B5EF4-FFF2-40B4-BE49-F238E27FC236}">
                    <a16:creationId xmlns:a16="http://schemas.microsoft.com/office/drawing/2014/main" id="{AF4DDA5D-9D8E-DE3E-E7AB-D17BBEB29FC4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61" name="Rettangolo 1860">
                <a:extLst>
                  <a:ext uri="{FF2B5EF4-FFF2-40B4-BE49-F238E27FC236}">
                    <a16:creationId xmlns:a16="http://schemas.microsoft.com/office/drawing/2014/main" id="{B3A771F8-4B86-D6FD-F8D1-CE72BF734641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62" name="Rettangolo 1861">
                <a:extLst>
                  <a:ext uri="{FF2B5EF4-FFF2-40B4-BE49-F238E27FC236}">
                    <a16:creationId xmlns:a16="http://schemas.microsoft.com/office/drawing/2014/main" id="{3D471EF3-BE9A-2B8A-22A8-DC3C4F282860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63" name="Rettangolo 1862">
                <a:extLst>
                  <a:ext uri="{FF2B5EF4-FFF2-40B4-BE49-F238E27FC236}">
                    <a16:creationId xmlns:a16="http://schemas.microsoft.com/office/drawing/2014/main" id="{5D1FB83A-1F6A-4C88-053D-7F020F56870B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64" name="Rettangolo 1863">
                <a:extLst>
                  <a:ext uri="{FF2B5EF4-FFF2-40B4-BE49-F238E27FC236}">
                    <a16:creationId xmlns:a16="http://schemas.microsoft.com/office/drawing/2014/main" id="{25DD2B1A-08B3-1143-B67A-FD78FEF4A944}"/>
                  </a:ext>
                </a:extLst>
              </p:cNvPr>
              <p:cNvSpPr/>
              <p:nvPr/>
            </p:nvSpPr>
            <p:spPr>
              <a:xfrm>
                <a:off x="251128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806" name="Gruppo 1805">
              <a:extLst>
                <a:ext uri="{FF2B5EF4-FFF2-40B4-BE49-F238E27FC236}">
                  <a16:creationId xmlns:a16="http://schemas.microsoft.com/office/drawing/2014/main" id="{B3ECE3B4-0017-1C36-AD90-9EE9856B48BB}"/>
                </a:ext>
              </a:extLst>
            </p:cNvPr>
            <p:cNvGrpSpPr/>
            <p:nvPr/>
          </p:nvGrpSpPr>
          <p:grpSpPr>
            <a:xfrm>
              <a:off x="1081385" y="2490976"/>
              <a:ext cx="1615832" cy="181473"/>
              <a:chOff x="1084881" y="1966812"/>
              <a:chExt cx="1615832" cy="181473"/>
            </a:xfrm>
            <a:grpFill/>
          </p:grpSpPr>
          <p:sp>
            <p:nvSpPr>
              <p:cNvPr id="1847" name="Rettangolo 1846">
                <a:extLst>
                  <a:ext uri="{FF2B5EF4-FFF2-40B4-BE49-F238E27FC236}">
                    <a16:creationId xmlns:a16="http://schemas.microsoft.com/office/drawing/2014/main" id="{040DF41F-0C43-7A85-A401-498E4FEDD703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48" name="Rettangolo 1847">
                <a:extLst>
                  <a:ext uri="{FF2B5EF4-FFF2-40B4-BE49-F238E27FC236}">
                    <a16:creationId xmlns:a16="http://schemas.microsoft.com/office/drawing/2014/main" id="{7D4ED534-6743-B60A-6579-06E3DF88079F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1849" name="Rettangolo 1848">
                <a:extLst>
                  <a:ext uri="{FF2B5EF4-FFF2-40B4-BE49-F238E27FC236}">
                    <a16:creationId xmlns:a16="http://schemas.microsoft.com/office/drawing/2014/main" id="{0CBC6CD7-214E-DFA7-04A3-119B89CDD986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50" name="Rettangolo 1849">
                <a:extLst>
                  <a:ext uri="{FF2B5EF4-FFF2-40B4-BE49-F238E27FC236}">
                    <a16:creationId xmlns:a16="http://schemas.microsoft.com/office/drawing/2014/main" id="{84603F7C-C6E6-B139-76BB-5034ADB80627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51" name="Rettangolo 1850">
                <a:extLst>
                  <a:ext uri="{FF2B5EF4-FFF2-40B4-BE49-F238E27FC236}">
                    <a16:creationId xmlns:a16="http://schemas.microsoft.com/office/drawing/2014/main" id="{C9350547-9720-D8F8-ECC2-5E49753F9B60}"/>
                  </a:ext>
                </a:extLst>
              </p:cNvPr>
              <p:cNvSpPr/>
              <p:nvPr/>
            </p:nvSpPr>
            <p:spPr>
              <a:xfrm>
                <a:off x="180652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52" name="Rettangolo 1851">
                <a:extLst>
                  <a:ext uri="{FF2B5EF4-FFF2-40B4-BE49-F238E27FC236}">
                    <a16:creationId xmlns:a16="http://schemas.microsoft.com/office/drawing/2014/main" id="{79AEDFD0-3746-2AA8-23F2-FCA4718F784C}"/>
                  </a:ext>
                </a:extLst>
              </p:cNvPr>
              <p:cNvSpPr/>
              <p:nvPr/>
            </p:nvSpPr>
            <p:spPr>
              <a:xfrm>
                <a:off x="216652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53" name="Rettangolo 1852">
                <a:extLst>
                  <a:ext uri="{FF2B5EF4-FFF2-40B4-BE49-F238E27FC236}">
                    <a16:creationId xmlns:a16="http://schemas.microsoft.com/office/drawing/2014/main" id="{53AD2DC6-4D40-A780-9144-51436A4AD59C}"/>
                  </a:ext>
                </a:extLst>
              </p:cNvPr>
              <p:cNvSpPr/>
              <p:nvPr/>
            </p:nvSpPr>
            <p:spPr>
              <a:xfrm>
                <a:off x="2342685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54" name="Rettangolo 1853">
                <a:extLst>
                  <a:ext uri="{FF2B5EF4-FFF2-40B4-BE49-F238E27FC236}">
                    <a16:creationId xmlns:a16="http://schemas.microsoft.com/office/drawing/2014/main" id="{0D2D2DB0-D381-8F28-03AD-5093C3796163}"/>
                  </a:ext>
                </a:extLst>
              </p:cNvPr>
              <p:cNvSpPr/>
              <p:nvPr/>
            </p:nvSpPr>
            <p:spPr>
              <a:xfrm>
                <a:off x="2520713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55" name="Rettangolo 1854">
                <a:extLst>
                  <a:ext uri="{FF2B5EF4-FFF2-40B4-BE49-F238E27FC236}">
                    <a16:creationId xmlns:a16="http://schemas.microsoft.com/office/drawing/2014/main" id="{47A2447A-DC7D-3019-CD80-2E42A2C00288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grpSp>
          <p:nvGrpSpPr>
            <p:cNvPr id="1807" name="Gruppo 1806">
              <a:extLst>
                <a:ext uri="{FF2B5EF4-FFF2-40B4-BE49-F238E27FC236}">
                  <a16:creationId xmlns:a16="http://schemas.microsoft.com/office/drawing/2014/main" id="{7F40224B-950C-AEBA-C02E-DB89D2943387}"/>
                </a:ext>
              </a:extLst>
            </p:cNvPr>
            <p:cNvGrpSpPr/>
            <p:nvPr/>
          </p:nvGrpSpPr>
          <p:grpSpPr>
            <a:xfrm>
              <a:off x="1081385" y="2662297"/>
              <a:ext cx="1615832" cy="190116"/>
              <a:chOff x="1084881" y="1958169"/>
              <a:chExt cx="1615832" cy="190116"/>
            </a:xfrm>
            <a:grpFill/>
          </p:grpSpPr>
          <p:sp>
            <p:nvSpPr>
              <p:cNvPr id="1838" name="Rettangolo 1837">
                <a:extLst>
                  <a:ext uri="{FF2B5EF4-FFF2-40B4-BE49-F238E27FC236}">
                    <a16:creationId xmlns:a16="http://schemas.microsoft.com/office/drawing/2014/main" id="{6E087F89-3A95-F19D-78DB-09B310ADD1B9}"/>
                  </a:ext>
                </a:extLst>
              </p:cNvPr>
              <p:cNvSpPr/>
              <p:nvPr/>
            </p:nvSpPr>
            <p:spPr>
              <a:xfrm>
                <a:off x="1084881" y="1958858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39" name="Rettangolo 1838">
                <a:extLst>
                  <a:ext uri="{FF2B5EF4-FFF2-40B4-BE49-F238E27FC236}">
                    <a16:creationId xmlns:a16="http://schemas.microsoft.com/office/drawing/2014/main" id="{68C167B9-7436-DD31-63C1-464E8F46A79E}"/>
                  </a:ext>
                </a:extLst>
              </p:cNvPr>
              <p:cNvSpPr/>
              <p:nvPr/>
            </p:nvSpPr>
            <p:spPr>
              <a:xfrm>
                <a:off x="1264881" y="1958858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1840" name="Rettangolo 1839">
                <a:extLst>
                  <a:ext uri="{FF2B5EF4-FFF2-40B4-BE49-F238E27FC236}">
                    <a16:creationId xmlns:a16="http://schemas.microsoft.com/office/drawing/2014/main" id="{2506BF8E-2A6E-48D8-EB3B-EBA69E981284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41" name="Rettangolo 1840">
                <a:extLst>
                  <a:ext uri="{FF2B5EF4-FFF2-40B4-BE49-F238E27FC236}">
                    <a16:creationId xmlns:a16="http://schemas.microsoft.com/office/drawing/2014/main" id="{F0D0CC29-64CF-C2F4-5807-FAAA736841FF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42" name="Rettangolo 1841">
                <a:extLst>
                  <a:ext uri="{FF2B5EF4-FFF2-40B4-BE49-F238E27FC236}">
                    <a16:creationId xmlns:a16="http://schemas.microsoft.com/office/drawing/2014/main" id="{BD722019-FDED-2BC0-10A1-33F804E4BCCE}"/>
                  </a:ext>
                </a:extLst>
              </p:cNvPr>
              <p:cNvSpPr/>
              <p:nvPr/>
            </p:nvSpPr>
            <p:spPr>
              <a:xfrm>
                <a:off x="180652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1843" name="Rettangolo 1842">
                <a:extLst>
                  <a:ext uri="{FF2B5EF4-FFF2-40B4-BE49-F238E27FC236}">
                    <a16:creationId xmlns:a16="http://schemas.microsoft.com/office/drawing/2014/main" id="{742B5B02-358A-ADA3-1FD0-49D26985514F}"/>
                  </a:ext>
                </a:extLst>
              </p:cNvPr>
              <p:cNvSpPr/>
              <p:nvPr/>
            </p:nvSpPr>
            <p:spPr>
              <a:xfrm>
                <a:off x="1978744" y="1958169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1844" name="Rettangolo 1843">
                <a:extLst>
                  <a:ext uri="{FF2B5EF4-FFF2-40B4-BE49-F238E27FC236}">
                    <a16:creationId xmlns:a16="http://schemas.microsoft.com/office/drawing/2014/main" id="{4887E30E-36E6-53A1-BFE3-3187B163EA64}"/>
                  </a:ext>
                </a:extLst>
              </p:cNvPr>
              <p:cNvSpPr/>
              <p:nvPr/>
            </p:nvSpPr>
            <p:spPr>
              <a:xfrm>
                <a:off x="216652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45" name="Rettangolo 1844">
                <a:extLst>
                  <a:ext uri="{FF2B5EF4-FFF2-40B4-BE49-F238E27FC236}">
                    <a16:creationId xmlns:a16="http://schemas.microsoft.com/office/drawing/2014/main" id="{A68BFFDD-F79F-D961-1BD9-6F3B381387F4}"/>
                  </a:ext>
                </a:extLst>
              </p:cNvPr>
              <p:cNvSpPr/>
              <p:nvPr/>
            </p:nvSpPr>
            <p:spPr>
              <a:xfrm>
                <a:off x="2342685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46" name="Rettangolo 1845">
                <a:extLst>
                  <a:ext uri="{FF2B5EF4-FFF2-40B4-BE49-F238E27FC236}">
                    <a16:creationId xmlns:a16="http://schemas.microsoft.com/office/drawing/2014/main" id="{DDAFCD7D-EA0B-A77F-E425-A9406C840AAE}"/>
                  </a:ext>
                </a:extLst>
              </p:cNvPr>
              <p:cNvSpPr/>
              <p:nvPr/>
            </p:nvSpPr>
            <p:spPr>
              <a:xfrm>
                <a:off x="2520713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808" name="Gruppo 1807">
              <a:extLst>
                <a:ext uri="{FF2B5EF4-FFF2-40B4-BE49-F238E27FC236}">
                  <a16:creationId xmlns:a16="http://schemas.microsoft.com/office/drawing/2014/main" id="{CD23531B-A23C-3E76-67D6-FCC11C0E59BF}"/>
                </a:ext>
              </a:extLst>
            </p:cNvPr>
            <p:cNvGrpSpPr/>
            <p:nvPr/>
          </p:nvGrpSpPr>
          <p:grpSpPr>
            <a:xfrm>
              <a:off x="1086240" y="2850594"/>
              <a:ext cx="1606405" cy="181473"/>
              <a:chOff x="1084881" y="1966812"/>
              <a:chExt cx="1606405" cy="181473"/>
            </a:xfrm>
            <a:grpFill/>
          </p:grpSpPr>
          <p:sp>
            <p:nvSpPr>
              <p:cNvPr id="1829" name="Rettangolo 1828">
                <a:extLst>
                  <a:ext uri="{FF2B5EF4-FFF2-40B4-BE49-F238E27FC236}">
                    <a16:creationId xmlns:a16="http://schemas.microsoft.com/office/drawing/2014/main" id="{38F91086-B1C7-E53B-AC0D-63481E3EFDF4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30" name="Rettangolo 1829">
                <a:extLst>
                  <a:ext uri="{FF2B5EF4-FFF2-40B4-BE49-F238E27FC236}">
                    <a16:creationId xmlns:a16="http://schemas.microsoft.com/office/drawing/2014/main" id="{3F454EEA-5E6C-1C51-1E59-B2FF63B02322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31" name="Rettangolo 1830">
                <a:extLst>
                  <a:ext uri="{FF2B5EF4-FFF2-40B4-BE49-F238E27FC236}">
                    <a16:creationId xmlns:a16="http://schemas.microsoft.com/office/drawing/2014/main" id="{A07AF591-9FF0-135B-D8A8-A310CCD4EA7B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32" name="Rettangolo 1831">
                <a:extLst>
                  <a:ext uri="{FF2B5EF4-FFF2-40B4-BE49-F238E27FC236}">
                    <a16:creationId xmlns:a16="http://schemas.microsoft.com/office/drawing/2014/main" id="{276A4F5E-55BD-9C00-52DF-F9EC98231DE0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33" name="Rettangolo 1832">
                <a:extLst>
                  <a:ext uri="{FF2B5EF4-FFF2-40B4-BE49-F238E27FC236}">
                    <a16:creationId xmlns:a16="http://schemas.microsoft.com/office/drawing/2014/main" id="{039CB95D-0CAA-6B60-7F45-AC068657CB9A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34" name="Rettangolo 1833">
                <a:extLst>
                  <a:ext uri="{FF2B5EF4-FFF2-40B4-BE49-F238E27FC236}">
                    <a16:creationId xmlns:a16="http://schemas.microsoft.com/office/drawing/2014/main" id="{C958B718-70F1-5A05-FF37-2AC9E2A9DAC5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35" name="Rettangolo 1834">
                <a:extLst>
                  <a:ext uri="{FF2B5EF4-FFF2-40B4-BE49-F238E27FC236}">
                    <a16:creationId xmlns:a16="http://schemas.microsoft.com/office/drawing/2014/main" id="{22DBEB2D-5AEA-F8DA-E345-E01F9E339126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36" name="Rettangolo 1835">
                <a:extLst>
                  <a:ext uri="{FF2B5EF4-FFF2-40B4-BE49-F238E27FC236}">
                    <a16:creationId xmlns:a16="http://schemas.microsoft.com/office/drawing/2014/main" id="{1A2B0F71-A421-AB11-9EDF-EBB688EF7AE6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37" name="Rettangolo 1836">
                <a:extLst>
                  <a:ext uri="{FF2B5EF4-FFF2-40B4-BE49-F238E27FC236}">
                    <a16:creationId xmlns:a16="http://schemas.microsoft.com/office/drawing/2014/main" id="{C65B6459-760B-D5F8-2A09-F2139A2A517E}"/>
                  </a:ext>
                </a:extLst>
              </p:cNvPr>
              <p:cNvSpPr/>
              <p:nvPr/>
            </p:nvSpPr>
            <p:spPr>
              <a:xfrm>
                <a:off x="251128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grpSp>
          <p:nvGrpSpPr>
            <p:cNvPr id="1809" name="Gruppo 1808">
              <a:extLst>
                <a:ext uri="{FF2B5EF4-FFF2-40B4-BE49-F238E27FC236}">
                  <a16:creationId xmlns:a16="http://schemas.microsoft.com/office/drawing/2014/main" id="{B3026CD9-16AD-5B5B-637C-1D876D0FA4B3}"/>
                </a:ext>
              </a:extLst>
            </p:cNvPr>
            <p:cNvGrpSpPr/>
            <p:nvPr/>
          </p:nvGrpSpPr>
          <p:grpSpPr>
            <a:xfrm>
              <a:off x="1081385" y="3208739"/>
              <a:ext cx="1615832" cy="181473"/>
              <a:chOff x="1084881" y="1966812"/>
              <a:chExt cx="1615832" cy="181473"/>
            </a:xfrm>
            <a:grpFill/>
          </p:grpSpPr>
          <p:sp>
            <p:nvSpPr>
              <p:cNvPr id="1820" name="Rettangolo 1819">
                <a:extLst>
                  <a:ext uri="{FF2B5EF4-FFF2-40B4-BE49-F238E27FC236}">
                    <a16:creationId xmlns:a16="http://schemas.microsoft.com/office/drawing/2014/main" id="{516FE559-A0B9-30DA-2321-5611A6647D9F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21" name="Rettangolo 1820">
                <a:extLst>
                  <a:ext uri="{FF2B5EF4-FFF2-40B4-BE49-F238E27FC236}">
                    <a16:creationId xmlns:a16="http://schemas.microsoft.com/office/drawing/2014/main" id="{45D7C9E2-E7E7-883E-1594-F7008F21D805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22" name="Rettangolo 1821">
                <a:extLst>
                  <a:ext uri="{FF2B5EF4-FFF2-40B4-BE49-F238E27FC236}">
                    <a16:creationId xmlns:a16="http://schemas.microsoft.com/office/drawing/2014/main" id="{FC214B7D-D042-E5B3-1214-BF5DEA901BCA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23" name="Rettangolo 1822">
                <a:extLst>
                  <a:ext uri="{FF2B5EF4-FFF2-40B4-BE49-F238E27FC236}">
                    <a16:creationId xmlns:a16="http://schemas.microsoft.com/office/drawing/2014/main" id="{D1B286CF-3E36-B46F-C90A-F17D473B0470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24" name="Rettangolo 1823">
                <a:extLst>
                  <a:ext uri="{FF2B5EF4-FFF2-40B4-BE49-F238E27FC236}">
                    <a16:creationId xmlns:a16="http://schemas.microsoft.com/office/drawing/2014/main" id="{242617B3-D44A-5C35-087B-804C2754A607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25" name="Rettangolo 1824">
                <a:extLst>
                  <a:ext uri="{FF2B5EF4-FFF2-40B4-BE49-F238E27FC236}">
                    <a16:creationId xmlns:a16="http://schemas.microsoft.com/office/drawing/2014/main" id="{B664E5EB-FB7B-6EAF-B29E-9AC95B8F92F5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26" name="Rettangolo 1825">
                <a:extLst>
                  <a:ext uri="{FF2B5EF4-FFF2-40B4-BE49-F238E27FC236}">
                    <a16:creationId xmlns:a16="http://schemas.microsoft.com/office/drawing/2014/main" id="{65C52D32-5026-FD0B-D904-60423542D985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27" name="Rettangolo 1826">
                <a:extLst>
                  <a:ext uri="{FF2B5EF4-FFF2-40B4-BE49-F238E27FC236}">
                    <a16:creationId xmlns:a16="http://schemas.microsoft.com/office/drawing/2014/main" id="{A22C87D8-4BC1-0CFC-110C-1C3548ED97E6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28" name="Rettangolo 1827">
                <a:extLst>
                  <a:ext uri="{FF2B5EF4-FFF2-40B4-BE49-F238E27FC236}">
                    <a16:creationId xmlns:a16="http://schemas.microsoft.com/office/drawing/2014/main" id="{CC4B47FD-FD7D-EA3F-D518-283B5CC192EC}"/>
                  </a:ext>
                </a:extLst>
              </p:cNvPr>
              <p:cNvSpPr/>
              <p:nvPr/>
            </p:nvSpPr>
            <p:spPr>
              <a:xfrm>
                <a:off x="2520713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810" name="Gruppo 1809">
              <a:extLst>
                <a:ext uri="{FF2B5EF4-FFF2-40B4-BE49-F238E27FC236}">
                  <a16:creationId xmlns:a16="http://schemas.microsoft.com/office/drawing/2014/main" id="{82A61D3F-6A94-7FF6-7C9B-EC7AA6D15C31}"/>
                </a:ext>
              </a:extLst>
            </p:cNvPr>
            <p:cNvGrpSpPr/>
            <p:nvPr/>
          </p:nvGrpSpPr>
          <p:grpSpPr>
            <a:xfrm>
              <a:off x="1084881" y="3038202"/>
              <a:ext cx="1615832" cy="181473"/>
              <a:chOff x="1084881" y="1966812"/>
              <a:chExt cx="1615832" cy="181473"/>
            </a:xfrm>
            <a:grpFill/>
          </p:grpSpPr>
          <p:sp>
            <p:nvSpPr>
              <p:cNvPr id="1811" name="Rettangolo 1810">
                <a:extLst>
                  <a:ext uri="{FF2B5EF4-FFF2-40B4-BE49-F238E27FC236}">
                    <a16:creationId xmlns:a16="http://schemas.microsoft.com/office/drawing/2014/main" id="{C2295250-BD71-C805-AF9A-748E8EE84B2D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12" name="Rettangolo 1811">
                <a:extLst>
                  <a:ext uri="{FF2B5EF4-FFF2-40B4-BE49-F238E27FC236}">
                    <a16:creationId xmlns:a16="http://schemas.microsoft.com/office/drawing/2014/main" id="{478E5A12-F8D4-1EE9-180C-54E8FCFCDA60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13" name="Rettangolo 1812">
                <a:extLst>
                  <a:ext uri="{FF2B5EF4-FFF2-40B4-BE49-F238E27FC236}">
                    <a16:creationId xmlns:a16="http://schemas.microsoft.com/office/drawing/2014/main" id="{63AC379C-97A2-A614-BC24-E36D3770B57B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14" name="Rettangolo 1813">
                <a:extLst>
                  <a:ext uri="{FF2B5EF4-FFF2-40B4-BE49-F238E27FC236}">
                    <a16:creationId xmlns:a16="http://schemas.microsoft.com/office/drawing/2014/main" id="{C2CE40BB-6F3C-BAA2-6E28-E5F97FF720FD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15" name="Rettangolo 1814">
                <a:extLst>
                  <a:ext uri="{FF2B5EF4-FFF2-40B4-BE49-F238E27FC236}">
                    <a16:creationId xmlns:a16="http://schemas.microsoft.com/office/drawing/2014/main" id="{E5F7B484-FBD2-FFCC-1427-B2E59305BF50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16" name="Rettangolo 1815">
                <a:extLst>
                  <a:ext uri="{FF2B5EF4-FFF2-40B4-BE49-F238E27FC236}">
                    <a16:creationId xmlns:a16="http://schemas.microsoft.com/office/drawing/2014/main" id="{E610E644-A229-B5AE-EF9E-FD81A1EEF47F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17" name="Rettangolo 1816">
                <a:extLst>
                  <a:ext uri="{FF2B5EF4-FFF2-40B4-BE49-F238E27FC236}">
                    <a16:creationId xmlns:a16="http://schemas.microsoft.com/office/drawing/2014/main" id="{23BEB5D9-B128-1385-E071-98C0A6D64F39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18" name="Rettangolo 1817">
                <a:extLst>
                  <a:ext uri="{FF2B5EF4-FFF2-40B4-BE49-F238E27FC236}">
                    <a16:creationId xmlns:a16="http://schemas.microsoft.com/office/drawing/2014/main" id="{17ED7DD3-9195-5110-72C7-4637D688135A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19" name="Rettangolo 1818">
                <a:extLst>
                  <a:ext uri="{FF2B5EF4-FFF2-40B4-BE49-F238E27FC236}">
                    <a16:creationId xmlns:a16="http://schemas.microsoft.com/office/drawing/2014/main" id="{FBD373FB-5B25-1B9D-385B-A382FD5E099A}"/>
                  </a:ext>
                </a:extLst>
              </p:cNvPr>
              <p:cNvSpPr/>
              <p:nvPr/>
            </p:nvSpPr>
            <p:spPr>
              <a:xfrm>
                <a:off x="2520713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1883" name="Gruppo 1882">
            <a:extLst>
              <a:ext uri="{FF2B5EF4-FFF2-40B4-BE49-F238E27FC236}">
                <a16:creationId xmlns:a16="http://schemas.microsoft.com/office/drawing/2014/main" id="{147B34F6-8D36-023D-2EC4-B3968565E280}"/>
              </a:ext>
            </a:extLst>
          </p:cNvPr>
          <p:cNvGrpSpPr/>
          <p:nvPr/>
        </p:nvGrpSpPr>
        <p:grpSpPr>
          <a:xfrm>
            <a:off x="4225932" y="2935813"/>
            <a:ext cx="1346240" cy="1259228"/>
            <a:chOff x="1081385" y="1966812"/>
            <a:chExt cx="1619328" cy="1423400"/>
          </a:xfrm>
          <a:solidFill>
            <a:srgbClr val="92D050">
              <a:alpha val="50000"/>
            </a:srgbClr>
          </a:solidFill>
        </p:grpSpPr>
        <p:grpSp>
          <p:nvGrpSpPr>
            <p:cNvPr id="1884" name="Gruppo 1883">
              <a:extLst>
                <a:ext uri="{FF2B5EF4-FFF2-40B4-BE49-F238E27FC236}">
                  <a16:creationId xmlns:a16="http://schemas.microsoft.com/office/drawing/2014/main" id="{6CBD5EFF-D5E6-6617-FA5D-760A80D8176A}"/>
                </a:ext>
              </a:extLst>
            </p:cNvPr>
            <p:cNvGrpSpPr/>
            <p:nvPr/>
          </p:nvGrpSpPr>
          <p:grpSpPr>
            <a:xfrm>
              <a:off x="1084881" y="1966812"/>
              <a:ext cx="1615832" cy="181473"/>
              <a:chOff x="1084881" y="1966812"/>
              <a:chExt cx="1615832" cy="181473"/>
            </a:xfrm>
            <a:grpFill/>
          </p:grpSpPr>
          <p:sp>
            <p:nvSpPr>
              <p:cNvPr id="1955" name="Rettangolo 1954">
                <a:extLst>
                  <a:ext uri="{FF2B5EF4-FFF2-40B4-BE49-F238E27FC236}">
                    <a16:creationId xmlns:a16="http://schemas.microsoft.com/office/drawing/2014/main" id="{2488F3BE-5AB2-661B-9999-266279727AEE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56" name="Rettangolo 1955">
                <a:extLst>
                  <a:ext uri="{FF2B5EF4-FFF2-40B4-BE49-F238E27FC236}">
                    <a16:creationId xmlns:a16="http://schemas.microsoft.com/office/drawing/2014/main" id="{8B2065FC-3A9C-FA65-DE7A-B87C4D6D44C3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57" name="Rettangolo 1956">
                <a:extLst>
                  <a:ext uri="{FF2B5EF4-FFF2-40B4-BE49-F238E27FC236}">
                    <a16:creationId xmlns:a16="http://schemas.microsoft.com/office/drawing/2014/main" id="{8CBC2C85-266C-73B9-BFA2-0FFF4679FDBA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58" name="Rettangolo 1957">
                <a:extLst>
                  <a:ext uri="{FF2B5EF4-FFF2-40B4-BE49-F238E27FC236}">
                    <a16:creationId xmlns:a16="http://schemas.microsoft.com/office/drawing/2014/main" id="{ECD208E9-AA8C-3298-DA1D-67655A2B376E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59" name="Rettangolo 1958">
                <a:extLst>
                  <a:ext uri="{FF2B5EF4-FFF2-40B4-BE49-F238E27FC236}">
                    <a16:creationId xmlns:a16="http://schemas.microsoft.com/office/drawing/2014/main" id="{3721885B-05FF-69EF-DE0C-28F4168A4102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60" name="Rettangolo 1959">
                <a:extLst>
                  <a:ext uri="{FF2B5EF4-FFF2-40B4-BE49-F238E27FC236}">
                    <a16:creationId xmlns:a16="http://schemas.microsoft.com/office/drawing/2014/main" id="{D13A1991-B5FC-CEB0-2092-B411B712C08A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61" name="Rettangolo 1960">
                <a:extLst>
                  <a:ext uri="{FF2B5EF4-FFF2-40B4-BE49-F238E27FC236}">
                    <a16:creationId xmlns:a16="http://schemas.microsoft.com/office/drawing/2014/main" id="{F9AB7303-D066-B989-6473-B16265EC1419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62" name="Rettangolo 1961">
                <a:extLst>
                  <a:ext uri="{FF2B5EF4-FFF2-40B4-BE49-F238E27FC236}">
                    <a16:creationId xmlns:a16="http://schemas.microsoft.com/office/drawing/2014/main" id="{CFFC7886-85D2-9E23-0872-9EB59F2A4A80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63" name="Rettangolo 1962">
                <a:extLst>
                  <a:ext uri="{FF2B5EF4-FFF2-40B4-BE49-F238E27FC236}">
                    <a16:creationId xmlns:a16="http://schemas.microsoft.com/office/drawing/2014/main" id="{AA139EB4-12AF-36C0-6FED-AD1769CA6E7A}"/>
                  </a:ext>
                </a:extLst>
              </p:cNvPr>
              <p:cNvSpPr/>
              <p:nvPr/>
            </p:nvSpPr>
            <p:spPr>
              <a:xfrm>
                <a:off x="2520713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885" name="Gruppo 1884">
              <a:extLst>
                <a:ext uri="{FF2B5EF4-FFF2-40B4-BE49-F238E27FC236}">
                  <a16:creationId xmlns:a16="http://schemas.microsoft.com/office/drawing/2014/main" id="{C3FED2B6-4238-5CC4-5C88-8802D1A7FDD0}"/>
                </a:ext>
              </a:extLst>
            </p:cNvPr>
            <p:cNvGrpSpPr/>
            <p:nvPr/>
          </p:nvGrpSpPr>
          <p:grpSpPr>
            <a:xfrm>
              <a:off x="1087484" y="2146748"/>
              <a:ext cx="1606405" cy="181473"/>
              <a:chOff x="1084881" y="1966812"/>
              <a:chExt cx="1606405" cy="181473"/>
            </a:xfrm>
            <a:grpFill/>
          </p:grpSpPr>
          <p:sp>
            <p:nvSpPr>
              <p:cNvPr id="1946" name="Rettangolo 1945">
                <a:extLst>
                  <a:ext uri="{FF2B5EF4-FFF2-40B4-BE49-F238E27FC236}">
                    <a16:creationId xmlns:a16="http://schemas.microsoft.com/office/drawing/2014/main" id="{9FFE3CF1-0EA7-4F7F-60FA-E8C8302127C7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47" name="Rettangolo 1946">
                <a:extLst>
                  <a:ext uri="{FF2B5EF4-FFF2-40B4-BE49-F238E27FC236}">
                    <a16:creationId xmlns:a16="http://schemas.microsoft.com/office/drawing/2014/main" id="{D5F9449C-093A-422B-E771-23021D9A8E5B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48" name="Rettangolo 1947">
                <a:extLst>
                  <a:ext uri="{FF2B5EF4-FFF2-40B4-BE49-F238E27FC236}">
                    <a16:creationId xmlns:a16="http://schemas.microsoft.com/office/drawing/2014/main" id="{21F2C544-5BCA-6814-286D-5A5774C8FBA7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49" name="Rettangolo 1948">
                <a:extLst>
                  <a:ext uri="{FF2B5EF4-FFF2-40B4-BE49-F238E27FC236}">
                    <a16:creationId xmlns:a16="http://schemas.microsoft.com/office/drawing/2014/main" id="{9B7B754F-26D2-E35F-F5BB-FFE3FEF659EB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50" name="Rettangolo 1949">
                <a:extLst>
                  <a:ext uri="{FF2B5EF4-FFF2-40B4-BE49-F238E27FC236}">
                    <a16:creationId xmlns:a16="http://schemas.microsoft.com/office/drawing/2014/main" id="{648BAECA-3050-7131-54C1-B2F0E82E942E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51" name="Rettangolo 1950">
                <a:extLst>
                  <a:ext uri="{FF2B5EF4-FFF2-40B4-BE49-F238E27FC236}">
                    <a16:creationId xmlns:a16="http://schemas.microsoft.com/office/drawing/2014/main" id="{EA736141-ABC4-D876-618E-CC4A9102F452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52" name="Rettangolo 1951">
                <a:extLst>
                  <a:ext uri="{FF2B5EF4-FFF2-40B4-BE49-F238E27FC236}">
                    <a16:creationId xmlns:a16="http://schemas.microsoft.com/office/drawing/2014/main" id="{6BE51ECF-BCA0-4E17-1832-611E969146C8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53" name="Rettangolo 1952">
                <a:extLst>
                  <a:ext uri="{FF2B5EF4-FFF2-40B4-BE49-F238E27FC236}">
                    <a16:creationId xmlns:a16="http://schemas.microsoft.com/office/drawing/2014/main" id="{0E868571-46F8-DD1E-3BF1-E08A4CCA0FF0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54" name="Rettangolo 1953">
                <a:extLst>
                  <a:ext uri="{FF2B5EF4-FFF2-40B4-BE49-F238E27FC236}">
                    <a16:creationId xmlns:a16="http://schemas.microsoft.com/office/drawing/2014/main" id="{82262105-385D-3BFA-9264-49F91856907B}"/>
                  </a:ext>
                </a:extLst>
              </p:cNvPr>
              <p:cNvSpPr/>
              <p:nvPr/>
            </p:nvSpPr>
            <p:spPr>
              <a:xfrm>
                <a:off x="251128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886" name="Gruppo 1885">
              <a:extLst>
                <a:ext uri="{FF2B5EF4-FFF2-40B4-BE49-F238E27FC236}">
                  <a16:creationId xmlns:a16="http://schemas.microsoft.com/office/drawing/2014/main" id="{225BB5A5-632E-4C95-372F-3E41BF60C21F}"/>
                </a:ext>
              </a:extLst>
            </p:cNvPr>
            <p:cNvGrpSpPr/>
            <p:nvPr/>
          </p:nvGrpSpPr>
          <p:grpSpPr>
            <a:xfrm>
              <a:off x="1086240" y="2320367"/>
              <a:ext cx="1606405" cy="181473"/>
              <a:chOff x="1084881" y="1966812"/>
              <a:chExt cx="1606405" cy="181473"/>
            </a:xfrm>
            <a:grpFill/>
          </p:grpSpPr>
          <p:sp>
            <p:nvSpPr>
              <p:cNvPr id="1937" name="Rettangolo 1936">
                <a:extLst>
                  <a:ext uri="{FF2B5EF4-FFF2-40B4-BE49-F238E27FC236}">
                    <a16:creationId xmlns:a16="http://schemas.microsoft.com/office/drawing/2014/main" id="{6ADEB3F2-0178-865B-2C49-33919BBF86BB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38" name="Rettangolo 1937">
                <a:extLst>
                  <a:ext uri="{FF2B5EF4-FFF2-40B4-BE49-F238E27FC236}">
                    <a16:creationId xmlns:a16="http://schemas.microsoft.com/office/drawing/2014/main" id="{9BFD6B8C-4925-EF07-903D-585651EEE529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39" name="Rettangolo 1938">
                <a:extLst>
                  <a:ext uri="{FF2B5EF4-FFF2-40B4-BE49-F238E27FC236}">
                    <a16:creationId xmlns:a16="http://schemas.microsoft.com/office/drawing/2014/main" id="{1AB6ADA8-24C7-68E4-4A36-7C3963510833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40" name="Rettangolo 1939">
                <a:extLst>
                  <a:ext uri="{FF2B5EF4-FFF2-40B4-BE49-F238E27FC236}">
                    <a16:creationId xmlns:a16="http://schemas.microsoft.com/office/drawing/2014/main" id="{8F209001-F30C-F3C4-2606-31383E9EBF04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41" name="Rettangolo 1940">
                <a:extLst>
                  <a:ext uri="{FF2B5EF4-FFF2-40B4-BE49-F238E27FC236}">
                    <a16:creationId xmlns:a16="http://schemas.microsoft.com/office/drawing/2014/main" id="{3684D83B-8201-BC7C-0377-0CCB63B76789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42" name="Rettangolo 1941">
                <a:extLst>
                  <a:ext uri="{FF2B5EF4-FFF2-40B4-BE49-F238E27FC236}">
                    <a16:creationId xmlns:a16="http://schemas.microsoft.com/office/drawing/2014/main" id="{C6C69C78-F88B-BDB8-D7DB-72EB05C48FA6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43" name="Rettangolo 1942">
                <a:extLst>
                  <a:ext uri="{FF2B5EF4-FFF2-40B4-BE49-F238E27FC236}">
                    <a16:creationId xmlns:a16="http://schemas.microsoft.com/office/drawing/2014/main" id="{E75237D2-81E4-E135-60CE-6E6C4D16ED8A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44" name="Rettangolo 1943">
                <a:extLst>
                  <a:ext uri="{FF2B5EF4-FFF2-40B4-BE49-F238E27FC236}">
                    <a16:creationId xmlns:a16="http://schemas.microsoft.com/office/drawing/2014/main" id="{4DAF5FB8-AE96-17C1-E94C-6D6C63CDA88F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45" name="Rettangolo 1944">
                <a:extLst>
                  <a:ext uri="{FF2B5EF4-FFF2-40B4-BE49-F238E27FC236}">
                    <a16:creationId xmlns:a16="http://schemas.microsoft.com/office/drawing/2014/main" id="{2A37E375-0EED-9EC5-3188-8E68D164667E}"/>
                  </a:ext>
                </a:extLst>
              </p:cNvPr>
              <p:cNvSpPr/>
              <p:nvPr/>
            </p:nvSpPr>
            <p:spPr>
              <a:xfrm>
                <a:off x="251128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887" name="Gruppo 1886">
              <a:extLst>
                <a:ext uri="{FF2B5EF4-FFF2-40B4-BE49-F238E27FC236}">
                  <a16:creationId xmlns:a16="http://schemas.microsoft.com/office/drawing/2014/main" id="{F500E475-3BA5-994F-1054-3E1239F2664D}"/>
                </a:ext>
              </a:extLst>
            </p:cNvPr>
            <p:cNvGrpSpPr/>
            <p:nvPr/>
          </p:nvGrpSpPr>
          <p:grpSpPr>
            <a:xfrm>
              <a:off x="1081385" y="2490976"/>
              <a:ext cx="1615832" cy="181473"/>
              <a:chOff x="1084881" y="1966812"/>
              <a:chExt cx="1615832" cy="181473"/>
            </a:xfrm>
            <a:grpFill/>
          </p:grpSpPr>
          <p:sp>
            <p:nvSpPr>
              <p:cNvPr id="1928" name="Rettangolo 1927">
                <a:extLst>
                  <a:ext uri="{FF2B5EF4-FFF2-40B4-BE49-F238E27FC236}">
                    <a16:creationId xmlns:a16="http://schemas.microsoft.com/office/drawing/2014/main" id="{22195FEA-BE1A-47C4-0FEB-36DC932610B6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29" name="Rettangolo 1928">
                <a:extLst>
                  <a:ext uri="{FF2B5EF4-FFF2-40B4-BE49-F238E27FC236}">
                    <a16:creationId xmlns:a16="http://schemas.microsoft.com/office/drawing/2014/main" id="{B5D2306B-E09F-5DAD-3A35-CF6D02987BA6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1930" name="Rettangolo 1929">
                <a:extLst>
                  <a:ext uri="{FF2B5EF4-FFF2-40B4-BE49-F238E27FC236}">
                    <a16:creationId xmlns:a16="http://schemas.microsoft.com/office/drawing/2014/main" id="{35623BE3-C3AE-38C3-A2D2-AC0AD0A8848F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31" name="Rettangolo 1930">
                <a:extLst>
                  <a:ext uri="{FF2B5EF4-FFF2-40B4-BE49-F238E27FC236}">
                    <a16:creationId xmlns:a16="http://schemas.microsoft.com/office/drawing/2014/main" id="{51904D27-DD0C-8F59-BA76-9CADAA5D81BE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32" name="Rettangolo 1931">
                <a:extLst>
                  <a:ext uri="{FF2B5EF4-FFF2-40B4-BE49-F238E27FC236}">
                    <a16:creationId xmlns:a16="http://schemas.microsoft.com/office/drawing/2014/main" id="{03A6585E-3A5B-A1AD-33F0-52F73E0D5B8C}"/>
                  </a:ext>
                </a:extLst>
              </p:cNvPr>
              <p:cNvSpPr/>
              <p:nvPr/>
            </p:nvSpPr>
            <p:spPr>
              <a:xfrm>
                <a:off x="180652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33" name="Rettangolo 1932">
                <a:extLst>
                  <a:ext uri="{FF2B5EF4-FFF2-40B4-BE49-F238E27FC236}">
                    <a16:creationId xmlns:a16="http://schemas.microsoft.com/office/drawing/2014/main" id="{6CE6D5F5-0F70-F4BC-9564-0B8AE3D11BB0}"/>
                  </a:ext>
                </a:extLst>
              </p:cNvPr>
              <p:cNvSpPr/>
              <p:nvPr/>
            </p:nvSpPr>
            <p:spPr>
              <a:xfrm>
                <a:off x="216652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34" name="Rettangolo 1933">
                <a:extLst>
                  <a:ext uri="{FF2B5EF4-FFF2-40B4-BE49-F238E27FC236}">
                    <a16:creationId xmlns:a16="http://schemas.microsoft.com/office/drawing/2014/main" id="{3F930384-D849-3A16-4416-B6850EA9F970}"/>
                  </a:ext>
                </a:extLst>
              </p:cNvPr>
              <p:cNvSpPr/>
              <p:nvPr/>
            </p:nvSpPr>
            <p:spPr>
              <a:xfrm>
                <a:off x="2342685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35" name="Rettangolo 1934">
                <a:extLst>
                  <a:ext uri="{FF2B5EF4-FFF2-40B4-BE49-F238E27FC236}">
                    <a16:creationId xmlns:a16="http://schemas.microsoft.com/office/drawing/2014/main" id="{E1810098-DF6C-E336-E387-A4097B91C873}"/>
                  </a:ext>
                </a:extLst>
              </p:cNvPr>
              <p:cNvSpPr/>
              <p:nvPr/>
            </p:nvSpPr>
            <p:spPr>
              <a:xfrm>
                <a:off x="2520713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36" name="Rettangolo 1935">
                <a:extLst>
                  <a:ext uri="{FF2B5EF4-FFF2-40B4-BE49-F238E27FC236}">
                    <a16:creationId xmlns:a16="http://schemas.microsoft.com/office/drawing/2014/main" id="{FE5373F4-2FD6-ED62-17BB-630076ED37C3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grpSp>
          <p:nvGrpSpPr>
            <p:cNvPr id="1888" name="Gruppo 1887">
              <a:extLst>
                <a:ext uri="{FF2B5EF4-FFF2-40B4-BE49-F238E27FC236}">
                  <a16:creationId xmlns:a16="http://schemas.microsoft.com/office/drawing/2014/main" id="{AB521AD4-A610-A6C0-C1CD-C5681CC3DDF2}"/>
                </a:ext>
              </a:extLst>
            </p:cNvPr>
            <p:cNvGrpSpPr/>
            <p:nvPr/>
          </p:nvGrpSpPr>
          <p:grpSpPr>
            <a:xfrm>
              <a:off x="1081385" y="2662297"/>
              <a:ext cx="1615832" cy="190116"/>
              <a:chOff x="1084881" y="1958169"/>
              <a:chExt cx="1615832" cy="190116"/>
            </a:xfrm>
            <a:grpFill/>
          </p:grpSpPr>
          <p:sp>
            <p:nvSpPr>
              <p:cNvPr id="1919" name="Rettangolo 1918">
                <a:extLst>
                  <a:ext uri="{FF2B5EF4-FFF2-40B4-BE49-F238E27FC236}">
                    <a16:creationId xmlns:a16="http://schemas.microsoft.com/office/drawing/2014/main" id="{C8EA7282-D51A-695C-F40F-B0379E906834}"/>
                  </a:ext>
                </a:extLst>
              </p:cNvPr>
              <p:cNvSpPr/>
              <p:nvPr/>
            </p:nvSpPr>
            <p:spPr>
              <a:xfrm>
                <a:off x="1084881" y="1958858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20" name="Rettangolo 1919">
                <a:extLst>
                  <a:ext uri="{FF2B5EF4-FFF2-40B4-BE49-F238E27FC236}">
                    <a16:creationId xmlns:a16="http://schemas.microsoft.com/office/drawing/2014/main" id="{495123D0-E349-D58C-DA9F-DD3ECA7BB48E}"/>
                  </a:ext>
                </a:extLst>
              </p:cNvPr>
              <p:cNvSpPr/>
              <p:nvPr/>
            </p:nvSpPr>
            <p:spPr>
              <a:xfrm>
                <a:off x="1264881" y="1958858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1921" name="Rettangolo 1920">
                <a:extLst>
                  <a:ext uri="{FF2B5EF4-FFF2-40B4-BE49-F238E27FC236}">
                    <a16:creationId xmlns:a16="http://schemas.microsoft.com/office/drawing/2014/main" id="{01F352AC-C879-A09F-D44C-B16826EF9043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22" name="Rettangolo 1921">
                <a:extLst>
                  <a:ext uri="{FF2B5EF4-FFF2-40B4-BE49-F238E27FC236}">
                    <a16:creationId xmlns:a16="http://schemas.microsoft.com/office/drawing/2014/main" id="{7868909B-8DDE-7FE7-468F-7DDBFF7E8D5D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23" name="Rettangolo 1922">
                <a:extLst>
                  <a:ext uri="{FF2B5EF4-FFF2-40B4-BE49-F238E27FC236}">
                    <a16:creationId xmlns:a16="http://schemas.microsoft.com/office/drawing/2014/main" id="{D167AD76-7B75-F115-F1FB-C99717B4F736}"/>
                  </a:ext>
                </a:extLst>
              </p:cNvPr>
              <p:cNvSpPr/>
              <p:nvPr/>
            </p:nvSpPr>
            <p:spPr>
              <a:xfrm>
                <a:off x="180652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1924" name="Rettangolo 1923">
                <a:extLst>
                  <a:ext uri="{FF2B5EF4-FFF2-40B4-BE49-F238E27FC236}">
                    <a16:creationId xmlns:a16="http://schemas.microsoft.com/office/drawing/2014/main" id="{E2DDE9B0-D414-59D8-2B82-434C1E48A2CE}"/>
                  </a:ext>
                </a:extLst>
              </p:cNvPr>
              <p:cNvSpPr/>
              <p:nvPr/>
            </p:nvSpPr>
            <p:spPr>
              <a:xfrm>
                <a:off x="1978744" y="1958169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1925" name="Rettangolo 1924">
                <a:extLst>
                  <a:ext uri="{FF2B5EF4-FFF2-40B4-BE49-F238E27FC236}">
                    <a16:creationId xmlns:a16="http://schemas.microsoft.com/office/drawing/2014/main" id="{3863D85D-92E0-9CD6-3C2D-D8E2B624DDE4}"/>
                  </a:ext>
                </a:extLst>
              </p:cNvPr>
              <p:cNvSpPr/>
              <p:nvPr/>
            </p:nvSpPr>
            <p:spPr>
              <a:xfrm>
                <a:off x="216652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26" name="Rettangolo 1925">
                <a:extLst>
                  <a:ext uri="{FF2B5EF4-FFF2-40B4-BE49-F238E27FC236}">
                    <a16:creationId xmlns:a16="http://schemas.microsoft.com/office/drawing/2014/main" id="{51124717-7D5D-FF92-6FCD-E959F3849DB6}"/>
                  </a:ext>
                </a:extLst>
              </p:cNvPr>
              <p:cNvSpPr/>
              <p:nvPr/>
            </p:nvSpPr>
            <p:spPr>
              <a:xfrm>
                <a:off x="2342685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27" name="Rettangolo 1926">
                <a:extLst>
                  <a:ext uri="{FF2B5EF4-FFF2-40B4-BE49-F238E27FC236}">
                    <a16:creationId xmlns:a16="http://schemas.microsoft.com/office/drawing/2014/main" id="{86E3D43E-DC4A-BC13-B090-10AA55B52ADC}"/>
                  </a:ext>
                </a:extLst>
              </p:cNvPr>
              <p:cNvSpPr/>
              <p:nvPr/>
            </p:nvSpPr>
            <p:spPr>
              <a:xfrm>
                <a:off x="2520713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889" name="Gruppo 1888">
              <a:extLst>
                <a:ext uri="{FF2B5EF4-FFF2-40B4-BE49-F238E27FC236}">
                  <a16:creationId xmlns:a16="http://schemas.microsoft.com/office/drawing/2014/main" id="{AF3D624D-9824-DEF4-635D-56EFE0B0F83B}"/>
                </a:ext>
              </a:extLst>
            </p:cNvPr>
            <p:cNvGrpSpPr/>
            <p:nvPr/>
          </p:nvGrpSpPr>
          <p:grpSpPr>
            <a:xfrm>
              <a:off x="1086240" y="2850594"/>
              <a:ext cx="1606405" cy="181473"/>
              <a:chOff x="1084881" y="1966812"/>
              <a:chExt cx="1606405" cy="181473"/>
            </a:xfrm>
            <a:grpFill/>
          </p:grpSpPr>
          <p:sp>
            <p:nvSpPr>
              <p:cNvPr id="1910" name="Rettangolo 1909">
                <a:extLst>
                  <a:ext uri="{FF2B5EF4-FFF2-40B4-BE49-F238E27FC236}">
                    <a16:creationId xmlns:a16="http://schemas.microsoft.com/office/drawing/2014/main" id="{468A7FB6-A466-9F84-FE17-432C5DBF6188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11" name="Rettangolo 1910">
                <a:extLst>
                  <a:ext uri="{FF2B5EF4-FFF2-40B4-BE49-F238E27FC236}">
                    <a16:creationId xmlns:a16="http://schemas.microsoft.com/office/drawing/2014/main" id="{FCC35CE1-4EAB-6FA0-6081-BB6174239BAA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12" name="Rettangolo 1911">
                <a:extLst>
                  <a:ext uri="{FF2B5EF4-FFF2-40B4-BE49-F238E27FC236}">
                    <a16:creationId xmlns:a16="http://schemas.microsoft.com/office/drawing/2014/main" id="{B49BD328-3917-ED9D-8438-06D1F385AA80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13" name="Rettangolo 1912">
                <a:extLst>
                  <a:ext uri="{FF2B5EF4-FFF2-40B4-BE49-F238E27FC236}">
                    <a16:creationId xmlns:a16="http://schemas.microsoft.com/office/drawing/2014/main" id="{74ED4838-3D54-2875-087E-A7EC3F2A3C8E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14" name="Rettangolo 1913">
                <a:extLst>
                  <a:ext uri="{FF2B5EF4-FFF2-40B4-BE49-F238E27FC236}">
                    <a16:creationId xmlns:a16="http://schemas.microsoft.com/office/drawing/2014/main" id="{8F8C8CC3-C494-C9F2-A494-C2AC4C54CACF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15" name="Rettangolo 1914">
                <a:extLst>
                  <a:ext uri="{FF2B5EF4-FFF2-40B4-BE49-F238E27FC236}">
                    <a16:creationId xmlns:a16="http://schemas.microsoft.com/office/drawing/2014/main" id="{4FD6D9F4-E108-D68C-7A6E-F0E01CE88E11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16" name="Rettangolo 1915">
                <a:extLst>
                  <a:ext uri="{FF2B5EF4-FFF2-40B4-BE49-F238E27FC236}">
                    <a16:creationId xmlns:a16="http://schemas.microsoft.com/office/drawing/2014/main" id="{59062BF6-D4CE-0C52-E2A9-6AD8C55F09FD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17" name="Rettangolo 1916">
                <a:extLst>
                  <a:ext uri="{FF2B5EF4-FFF2-40B4-BE49-F238E27FC236}">
                    <a16:creationId xmlns:a16="http://schemas.microsoft.com/office/drawing/2014/main" id="{309158E2-D52A-A488-7157-F6940BA556B4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18" name="Rettangolo 1917">
                <a:extLst>
                  <a:ext uri="{FF2B5EF4-FFF2-40B4-BE49-F238E27FC236}">
                    <a16:creationId xmlns:a16="http://schemas.microsoft.com/office/drawing/2014/main" id="{B22908F7-705C-9D8C-64B8-7A50FB2F6E13}"/>
                  </a:ext>
                </a:extLst>
              </p:cNvPr>
              <p:cNvSpPr/>
              <p:nvPr/>
            </p:nvSpPr>
            <p:spPr>
              <a:xfrm>
                <a:off x="251128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grpSp>
          <p:nvGrpSpPr>
            <p:cNvPr id="1890" name="Gruppo 1889">
              <a:extLst>
                <a:ext uri="{FF2B5EF4-FFF2-40B4-BE49-F238E27FC236}">
                  <a16:creationId xmlns:a16="http://schemas.microsoft.com/office/drawing/2014/main" id="{CAF328B6-8C86-0B61-6583-19BF509FFBE0}"/>
                </a:ext>
              </a:extLst>
            </p:cNvPr>
            <p:cNvGrpSpPr/>
            <p:nvPr/>
          </p:nvGrpSpPr>
          <p:grpSpPr>
            <a:xfrm>
              <a:off x="1081385" y="3208739"/>
              <a:ext cx="1615832" cy="181473"/>
              <a:chOff x="1084881" y="1966812"/>
              <a:chExt cx="1615832" cy="181473"/>
            </a:xfrm>
            <a:grpFill/>
          </p:grpSpPr>
          <p:sp>
            <p:nvSpPr>
              <p:cNvPr id="1901" name="Rettangolo 1900">
                <a:extLst>
                  <a:ext uri="{FF2B5EF4-FFF2-40B4-BE49-F238E27FC236}">
                    <a16:creationId xmlns:a16="http://schemas.microsoft.com/office/drawing/2014/main" id="{F19FD712-16D9-68C6-81F7-0A5439A334CF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02" name="Rettangolo 1901">
                <a:extLst>
                  <a:ext uri="{FF2B5EF4-FFF2-40B4-BE49-F238E27FC236}">
                    <a16:creationId xmlns:a16="http://schemas.microsoft.com/office/drawing/2014/main" id="{C99C275B-4ECB-A8D7-F98B-8960A10CEFA6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03" name="Rettangolo 1902">
                <a:extLst>
                  <a:ext uri="{FF2B5EF4-FFF2-40B4-BE49-F238E27FC236}">
                    <a16:creationId xmlns:a16="http://schemas.microsoft.com/office/drawing/2014/main" id="{32DFF051-E0D0-2322-969A-841A4BCC2AF6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04" name="Rettangolo 1903">
                <a:extLst>
                  <a:ext uri="{FF2B5EF4-FFF2-40B4-BE49-F238E27FC236}">
                    <a16:creationId xmlns:a16="http://schemas.microsoft.com/office/drawing/2014/main" id="{7CCD3A63-D251-2FDE-3933-6350A78498B1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05" name="Rettangolo 1904">
                <a:extLst>
                  <a:ext uri="{FF2B5EF4-FFF2-40B4-BE49-F238E27FC236}">
                    <a16:creationId xmlns:a16="http://schemas.microsoft.com/office/drawing/2014/main" id="{9AE2055C-5EFB-B089-0D65-418DC7DC456E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06" name="Rettangolo 1905">
                <a:extLst>
                  <a:ext uri="{FF2B5EF4-FFF2-40B4-BE49-F238E27FC236}">
                    <a16:creationId xmlns:a16="http://schemas.microsoft.com/office/drawing/2014/main" id="{5974719C-DCB2-7CE7-6F7D-9CA7803D63C9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07" name="Rettangolo 1906">
                <a:extLst>
                  <a:ext uri="{FF2B5EF4-FFF2-40B4-BE49-F238E27FC236}">
                    <a16:creationId xmlns:a16="http://schemas.microsoft.com/office/drawing/2014/main" id="{7A713128-8D9A-C169-0E17-57FF375F0B39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08" name="Rettangolo 1907">
                <a:extLst>
                  <a:ext uri="{FF2B5EF4-FFF2-40B4-BE49-F238E27FC236}">
                    <a16:creationId xmlns:a16="http://schemas.microsoft.com/office/drawing/2014/main" id="{B1E6A20C-4432-F2A1-00E9-A975B206BBC4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09" name="Rettangolo 1908">
                <a:extLst>
                  <a:ext uri="{FF2B5EF4-FFF2-40B4-BE49-F238E27FC236}">
                    <a16:creationId xmlns:a16="http://schemas.microsoft.com/office/drawing/2014/main" id="{2203636F-E2C1-BE51-BC61-8397D4F25FB1}"/>
                  </a:ext>
                </a:extLst>
              </p:cNvPr>
              <p:cNvSpPr/>
              <p:nvPr/>
            </p:nvSpPr>
            <p:spPr>
              <a:xfrm>
                <a:off x="2520713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891" name="Gruppo 1890">
              <a:extLst>
                <a:ext uri="{FF2B5EF4-FFF2-40B4-BE49-F238E27FC236}">
                  <a16:creationId xmlns:a16="http://schemas.microsoft.com/office/drawing/2014/main" id="{DE15ADE6-CB2E-5575-87CF-A3BAAE595EF1}"/>
                </a:ext>
              </a:extLst>
            </p:cNvPr>
            <p:cNvGrpSpPr/>
            <p:nvPr/>
          </p:nvGrpSpPr>
          <p:grpSpPr>
            <a:xfrm>
              <a:off x="1084881" y="3038202"/>
              <a:ext cx="1615832" cy="181473"/>
              <a:chOff x="1084881" y="1966812"/>
              <a:chExt cx="1615832" cy="181473"/>
            </a:xfrm>
            <a:grpFill/>
          </p:grpSpPr>
          <p:sp>
            <p:nvSpPr>
              <p:cNvPr id="1892" name="Rettangolo 1891">
                <a:extLst>
                  <a:ext uri="{FF2B5EF4-FFF2-40B4-BE49-F238E27FC236}">
                    <a16:creationId xmlns:a16="http://schemas.microsoft.com/office/drawing/2014/main" id="{2F6883A3-B655-6643-635D-9835CFEC5AB6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93" name="Rettangolo 1892">
                <a:extLst>
                  <a:ext uri="{FF2B5EF4-FFF2-40B4-BE49-F238E27FC236}">
                    <a16:creationId xmlns:a16="http://schemas.microsoft.com/office/drawing/2014/main" id="{59426ADB-1725-674F-EF12-C65CF681C58B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94" name="Rettangolo 1893">
                <a:extLst>
                  <a:ext uri="{FF2B5EF4-FFF2-40B4-BE49-F238E27FC236}">
                    <a16:creationId xmlns:a16="http://schemas.microsoft.com/office/drawing/2014/main" id="{48E36C6E-4014-E446-895E-FF8AB0B423AC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95" name="Rettangolo 1894">
                <a:extLst>
                  <a:ext uri="{FF2B5EF4-FFF2-40B4-BE49-F238E27FC236}">
                    <a16:creationId xmlns:a16="http://schemas.microsoft.com/office/drawing/2014/main" id="{818F2054-8E0F-A2AE-C12A-58103DA5A609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96" name="Rettangolo 1895">
                <a:extLst>
                  <a:ext uri="{FF2B5EF4-FFF2-40B4-BE49-F238E27FC236}">
                    <a16:creationId xmlns:a16="http://schemas.microsoft.com/office/drawing/2014/main" id="{0024A7AB-BB44-0151-6B03-1CDC8FD9EEFB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97" name="Rettangolo 1896">
                <a:extLst>
                  <a:ext uri="{FF2B5EF4-FFF2-40B4-BE49-F238E27FC236}">
                    <a16:creationId xmlns:a16="http://schemas.microsoft.com/office/drawing/2014/main" id="{09CD0A38-0E16-2E2E-B0EB-E16BCD03816C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98" name="Rettangolo 1897">
                <a:extLst>
                  <a:ext uri="{FF2B5EF4-FFF2-40B4-BE49-F238E27FC236}">
                    <a16:creationId xmlns:a16="http://schemas.microsoft.com/office/drawing/2014/main" id="{56503108-557B-B83D-A065-DA1FF7EC25A1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99" name="Rettangolo 1898">
                <a:extLst>
                  <a:ext uri="{FF2B5EF4-FFF2-40B4-BE49-F238E27FC236}">
                    <a16:creationId xmlns:a16="http://schemas.microsoft.com/office/drawing/2014/main" id="{8A9940CC-81B2-9ABC-5E9F-FBE376F50458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00" name="Rettangolo 1899">
                <a:extLst>
                  <a:ext uri="{FF2B5EF4-FFF2-40B4-BE49-F238E27FC236}">
                    <a16:creationId xmlns:a16="http://schemas.microsoft.com/office/drawing/2014/main" id="{F7D1AD90-432C-4C5C-BC0D-0240F8F33900}"/>
                  </a:ext>
                </a:extLst>
              </p:cNvPr>
              <p:cNvSpPr/>
              <p:nvPr/>
            </p:nvSpPr>
            <p:spPr>
              <a:xfrm>
                <a:off x="2520713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1801" name="Gruppo 1800">
            <a:extLst>
              <a:ext uri="{FF2B5EF4-FFF2-40B4-BE49-F238E27FC236}">
                <a16:creationId xmlns:a16="http://schemas.microsoft.com/office/drawing/2014/main" id="{205FFCE8-30A2-AC15-7009-4881564B52C9}"/>
              </a:ext>
            </a:extLst>
          </p:cNvPr>
          <p:cNvGrpSpPr/>
          <p:nvPr/>
        </p:nvGrpSpPr>
        <p:grpSpPr>
          <a:xfrm>
            <a:off x="4564064" y="3239915"/>
            <a:ext cx="1346240" cy="1259228"/>
            <a:chOff x="1081385" y="1966812"/>
            <a:chExt cx="1619328" cy="1423400"/>
          </a:xfrm>
          <a:solidFill>
            <a:srgbClr val="FF0000">
              <a:alpha val="50000"/>
            </a:srgbClr>
          </a:solidFill>
        </p:grpSpPr>
        <p:grpSp>
          <p:nvGrpSpPr>
            <p:cNvPr id="1729" name="Gruppo 1728">
              <a:extLst>
                <a:ext uri="{FF2B5EF4-FFF2-40B4-BE49-F238E27FC236}">
                  <a16:creationId xmlns:a16="http://schemas.microsoft.com/office/drawing/2014/main" id="{B574908E-1724-953E-B5A4-D22D1ED7069A}"/>
                </a:ext>
              </a:extLst>
            </p:cNvPr>
            <p:cNvGrpSpPr/>
            <p:nvPr/>
          </p:nvGrpSpPr>
          <p:grpSpPr>
            <a:xfrm>
              <a:off x="1084881" y="1966812"/>
              <a:ext cx="1615832" cy="181473"/>
              <a:chOff x="1084881" y="1966812"/>
              <a:chExt cx="1615832" cy="181473"/>
            </a:xfrm>
            <a:grpFill/>
          </p:grpSpPr>
          <p:sp>
            <p:nvSpPr>
              <p:cNvPr id="1720" name="Rettangolo 1719">
                <a:extLst>
                  <a:ext uri="{FF2B5EF4-FFF2-40B4-BE49-F238E27FC236}">
                    <a16:creationId xmlns:a16="http://schemas.microsoft.com/office/drawing/2014/main" id="{DA4B34BD-5695-2DCA-1FE3-61737D82FA8E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21" name="Rettangolo 1720">
                <a:extLst>
                  <a:ext uri="{FF2B5EF4-FFF2-40B4-BE49-F238E27FC236}">
                    <a16:creationId xmlns:a16="http://schemas.microsoft.com/office/drawing/2014/main" id="{298D52AD-FF47-918E-A46C-490488495ABD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22" name="Rettangolo 1721">
                <a:extLst>
                  <a:ext uri="{FF2B5EF4-FFF2-40B4-BE49-F238E27FC236}">
                    <a16:creationId xmlns:a16="http://schemas.microsoft.com/office/drawing/2014/main" id="{137F7272-DCC4-F53B-BD4B-3983DBB040D8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23" name="Rettangolo 1722">
                <a:extLst>
                  <a:ext uri="{FF2B5EF4-FFF2-40B4-BE49-F238E27FC236}">
                    <a16:creationId xmlns:a16="http://schemas.microsoft.com/office/drawing/2014/main" id="{5EE16E38-9E05-B828-3801-E5C6B7A2313E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24" name="Rettangolo 1723">
                <a:extLst>
                  <a:ext uri="{FF2B5EF4-FFF2-40B4-BE49-F238E27FC236}">
                    <a16:creationId xmlns:a16="http://schemas.microsoft.com/office/drawing/2014/main" id="{51760733-F723-B688-9E12-C35B47DFD8B9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25" name="Rettangolo 1724">
                <a:extLst>
                  <a:ext uri="{FF2B5EF4-FFF2-40B4-BE49-F238E27FC236}">
                    <a16:creationId xmlns:a16="http://schemas.microsoft.com/office/drawing/2014/main" id="{58BFE334-35F8-508A-84C8-FA2F1FFEA4DC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26" name="Rettangolo 1725">
                <a:extLst>
                  <a:ext uri="{FF2B5EF4-FFF2-40B4-BE49-F238E27FC236}">
                    <a16:creationId xmlns:a16="http://schemas.microsoft.com/office/drawing/2014/main" id="{FB97D744-C0D4-BB8C-7CB1-161E1C5B4C5F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27" name="Rettangolo 1726">
                <a:extLst>
                  <a:ext uri="{FF2B5EF4-FFF2-40B4-BE49-F238E27FC236}">
                    <a16:creationId xmlns:a16="http://schemas.microsoft.com/office/drawing/2014/main" id="{3E4FE221-E3AB-C4E7-32D3-990F7D8B8BE7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28" name="Rettangolo 1727">
                <a:extLst>
                  <a:ext uri="{FF2B5EF4-FFF2-40B4-BE49-F238E27FC236}">
                    <a16:creationId xmlns:a16="http://schemas.microsoft.com/office/drawing/2014/main" id="{9C20052D-6B28-5245-FB23-F6C5E85C61A2}"/>
                  </a:ext>
                </a:extLst>
              </p:cNvPr>
              <p:cNvSpPr/>
              <p:nvPr/>
            </p:nvSpPr>
            <p:spPr>
              <a:xfrm>
                <a:off x="2520713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730" name="Gruppo 1729">
              <a:extLst>
                <a:ext uri="{FF2B5EF4-FFF2-40B4-BE49-F238E27FC236}">
                  <a16:creationId xmlns:a16="http://schemas.microsoft.com/office/drawing/2014/main" id="{D4A2BE52-8905-D3E4-3BAA-4BD593BA72A5}"/>
                </a:ext>
              </a:extLst>
            </p:cNvPr>
            <p:cNvGrpSpPr/>
            <p:nvPr/>
          </p:nvGrpSpPr>
          <p:grpSpPr>
            <a:xfrm>
              <a:off x="1087484" y="2146748"/>
              <a:ext cx="1606405" cy="181473"/>
              <a:chOff x="1084881" y="1966812"/>
              <a:chExt cx="1606405" cy="181473"/>
            </a:xfrm>
            <a:grpFill/>
          </p:grpSpPr>
          <p:sp>
            <p:nvSpPr>
              <p:cNvPr id="1731" name="Rettangolo 1730">
                <a:extLst>
                  <a:ext uri="{FF2B5EF4-FFF2-40B4-BE49-F238E27FC236}">
                    <a16:creationId xmlns:a16="http://schemas.microsoft.com/office/drawing/2014/main" id="{5EFC98A1-1FBE-ED8A-1EA0-3EB2BB277331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32" name="Rettangolo 1731">
                <a:extLst>
                  <a:ext uri="{FF2B5EF4-FFF2-40B4-BE49-F238E27FC236}">
                    <a16:creationId xmlns:a16="http://schemas.microsoft.com/office/drawing/2014/main" id="{552DF6DF-D554-DB34-BA2E-F7BBCDCAFA0A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33" name="Rettangolo 1732">
                <a:extLst>
                  <a:ext uri="{FF2B5EF4-FFF2-40B4-BE49-F238E27FC236}">
                    <a16:creationId xmlns:a16="http://schemas.microsoft.com/office/drawing/2014/main" id="{BF653DF6-C520-96DC-38FF-BA67F55C1E8B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34" name="Rettangolo 1733">
                <a:extLst>
                  <a:ext uri="{FF2B5EF4-FFF2-40B4-BE49-F238E27FC236}">
                    <a16:creationId xmlns:a16="http://schemas.microsoft.com/office/drawing/2014/main" id="{0D4789E9-DDBE-1C95-772F-8DE199FE4FD1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35" name="Rettangolo 1734">
                <a:extLst>
                  <a:ext uri="{FF2B5EF4-FFF2-40B4-BE49-F238E27FC236}">
                    <a16:creationId xmlns:a16="http://schemas.microsoft.com/office/drawing/2014/main" id="{10CEF862-6919-E75C-5834-334EBD196730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36" name="Rettangolo 1735">
                <a:extLst>
                  <a:ext uri="{FF2B5EF4-FFF2-40B4-BE49-F238E27FC236}">
                    <a16:creationId xmlns:a16="http://schemas.microsoft.com/office/drawing/2014/main" id="{5E8FB56D-E781-3DF3-E9AC-5D3CE1893A52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37" name="Rettangolo 1736">
                <a:extLst>
                  <a:ext uri="{FF2B5EF4-FFF2-40B4-BE49-F238E27FC236}">
                    <a16:creationId xmlns:a16="http://schemas.microsoft.com/office/drawing/2014/main" id="{BDA4041E-A191-C2FA-06D2-5792E5254877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38" name="Rettangolo 1737">
                <a:extLst>
                  <a:ext uri="{FF2B5EF4-FFF2-40B4-BE49-F238E27FC236}">
                    <a16:creationId xmlns:a16="http://schemas.microsoft.com/office/drawing/2014/main" id="{1B10DD32-3881-752E-4AED-4F5840684620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39" name="Rettangolo 1738">
                <a:extLst>
                  <a:ext uri="{FF2B5EF4-FFF2-40B4-BE49-F238E27FC236}">
                    <a16:creationId xmlns:a16="http://schemas.microsoft.com/office/drawing/2014/main" id="{C03C1D96-7692-F6FA-21A1-7DD40B88007B}"/>
                  </a:ext>
                </a:extLst>
              </p:cNvPr>
              <p:cNvSpPr/>
              <p:nvPr/>
            </p:nvSpPr>
            <p:spPr>
              <a:xfrm>
                <a:off x="251128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740" name="Gruppo 1739">
              <a:extLst>
                <a:ext uri="{FF2B5EF4-FFF2-40B4-BE49-F238E27FC236}">
                  <a16:creationId xmlns:a16="http://schemas.microsoft.com/office/drawing/2014/main" id="{B6A9CBE6-CAAB-7A1B-9C83-5DCBDB437BCD}"/>
                </a:ext>
              </a:extLst>
            </p:cNvPr>
            <p:cNvGrpSpPr/>
            <p:nvPr/>
          </p:nvGrpSpPr>
          <p:grpSpPr>
            <a:xfrm>
              <a:off x="1086240" y="2320367"/>
              <a:ext cx="1606405" cy="181473"/>
              <a:chOff x="1084881" y="1966812"/>
              <a:chExt cx="1606405" cy="181473"/>
            </a:xfrm>
            <a:grpFill/>
          </p:grpSpPr>
          <p:sp>
            <p:nvSpPr>
              <p:cNvPr id="1741" name="Rettangolo 1740">
                <a:extLst>
                  <a:ext uri="{FF2B5EF4-FFF2-40B4-BE49-F238E27FC236}">
                    <a16:creationId xmlns:a16="http://schemas.microsoft.com/office/drawing/2014/main" id="{8673DE37-7251-EF95-6714-297487622601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42" name="Rettangolo 1741">
                <a:extLst>
                  <a:ext uri="{FF2B5EF4-FFF2-40B4-BE49-F238E27FC236}">
                    <a16:creationId xmlns:a16="http://schemas.microsoft.com/office/drawing/2014/main" id="{F90C57DA-F2FC-F033-4368-199194D32E68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43" name="Rettangolo 1742">
                <a:extLst>
                  <a:ext uri="{FF2B5EF4-FFF2-40B4-BE49-F238E27FC236}">
                    <a16:creationId xmlns:a16="http://schemas.microsoft.com/office/drawing/2014/main" id="{0D639A43-0099-B43C-1350-B3DE91C32B78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44" name="Rettangolo 1743">
                <a:extLst>
                  <a:ext uri="{FF2B5EF4-FFF2-40B4-BE49-F238E27FC236}">
                    <a16:creationId xmlns:a16="http://schemas.microsoft.com/office/drawing/2014/main" id="{59E55BAD-CB57-072E-45D6-20B58F3C9BA2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45" name="Rettangolo 1744">
                <a:extLst>
                  <a:ext uri="{FF2B5EF4-FFF2-40B4-BE49-F238E27FC236}">
                    <a16:creationId xmlns:a16="http://schemas.microsoft.com/office/drawing/2014/main" id="{A73670CF-BC02-312D-58E6-EDC17D19C6B7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46" name="Rettangolo 1745">
                <a:extLst>
                  <a:ext uri="{FF2B5EF4-FFF2-40B4-BE49-F238E27FC236}">
                    <a16:creationId xmlns:a16="http://schemas.microsoft.com/office/drawing/2014/main" id="{A5670AF3-C321-02F6-8A64-804EB21910C0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47" name="Rettangolo 1746">
                <a:extLst>
                  <a:ext uri="{FF2B5EF4-FFF2-40B4-BE49-F238E27FC236}">
                    <a16:creationId xmlns:a16="http://schemas.microsoft.com/office/drawing/2014/main" id="{E946802B-33E5-94C6-9D4F-2C21F2E70FA0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48" name="Rettangolo 1747">
                <a:extLst>
                  <a:ext uri="{FF2B5EF4-FFF2-40B4-BE49-F238E27FC236}">
                    <a16:creationId xmlns:a16="http://schemas.microsoft.com/office/drawing/2014/main" id="{D3428656-E974-2008-0536-5FC994EAEBB0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49" name="Rettangolo 1748">
                <a:extLst>
                  <a:ext uri="{FF2B5EF4-FFF2-40B4-BE49-F238E27FC236}">
                    <a16:creationId xmlns:a16="http://schemas.microsoft.com/office/drawing/2014/main" id="{C7A8FA3B-15BE-38C0-D672-00DBAB400771}"/>
                  </a:ext>
                </a:extLst>
              </p:cNvPr>
              <p:cNvSpPr/>
              <p:nvPr/>
            </p:nvSpPr>
            <p:spPr>
              <a:xfrm>
                <a:off x="251128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750" name="Gruppo 1749">
              <a:extLst>
                <a:ext uri="{FF2B5EF4-FFF2-40B4-BE49-F238E27FC236}">
                  <a16:creationId xmlns:a16="http://schemas.microsoft.com/office/drawing/2014/main" id="{0624B0BE-A329-C5B1-D791-AEE4C76CA5B5}"/>
                </a:ext>
              </a:extLst>
            </p:cNvPr>
            <p:cNvGrpSpPr/>
            <p:nvPr/>
          </p:nvGrpSpPr>
          <p:grpSpPr>
            <a:xfrm>
              <a:off x="1081385" y="2490976"/>
              <a:ext cx="1615832" cy="181473"/>
              <a:chOff x="1084881" y="1966812"/>
              <a:chExt cx="1615832" cy="181473"/>
            </a:xfrm>
            <a:grpFill/>
          </p:grpSpPr>
          <p:sp>
            <p:nvSpPr>
              <p:cNvPr id="1751" name="Rettangolo 1750">
                <a:extLst>
                  <a:ext uri="{FF2B5EF4-FFF2-40B4-BE49-F238E27FC236}">
                    <a16:creationId xmlns:a16="http://schemas.microsoft.com/office/drawing/2014/main" id="{0A281EFD-F98F-711E-09D3-2BDEB49630DB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52" name="Rettangolo 1751">
                <a:extLst>
                  <a:ext uri="{FF2B5EF4-FFF2-40B4-BE49-F238E27FC236}">
                    <a16:creationId xmlns:a16="http://schemas.microsoft.com/office/drawing/2014/main" id="{01D6C43A-76F1-9D3B-A94C-C3BB339B5A01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1753" name="Rettangolo 1752">
                <a:extLst>
                  <a:ext uri="{FF2B5EF4-FFF2-40B4-BE49-F238E27FC236}">
                    <a16:creationId xmlns:a16="http://schemas.microsoft.com/office/drawing/2014/main" id="{F6731169-CF83-970C-09C8-A95A0A381E94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54" name="Rettangolo 1753">
                <a:extLst>
                  <a:ext uri="{FF2B5EF4-FFF2-40B4-BE49-F238E27FC236}">
                    <a16:creationId xmlns:a16="http://schemas.microsoft.com/office/drawing/2014/main" id="{342E3C2D-C8FE-FA5D-EC89-C402AB291C27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55" name="Rettangolo 1754">
                <a:extLst>
                  <a:ext uri="{FF2B5EF4-FFF2-40B4-BE49-F238E27FC236}">
                    <a16:creationId xmlns:a16="http://schemas.microsoft.com/office/drawing/2014/main" id="{220CAC20-1655-9D4E-EA78-BAD448A88F01}"/>
                  </a:ext>
                </a:extLst>
              </p:cNvPr>
              <p:cNvSpPr/>
              <p:nvPr/>
            </p:nvSpPr>
            <p:spPr>
              <a:xfrm>
                <a:off x="180652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57" name="Rettangolo 1756">
                <a:extLst>
                  <a:ext uri="{FF2B5EF4-FFF2-40B4-BE49-F238E27FC236}">
                    <a16:creationId xmlns:a16="http://schemas.microsoft.com/office/drawing/2014/main" id="{D48E8189-7D45-3B05-C28D-987A3A88312F}"/>
                  </a:ext>
                </a:extLst>
              </p:cNvPr>
              <p:cNvSpPr/>
              <p:nvPr/>
            </p:nvSpPr>
            <p:spPr>
              <a:xfrm>
                <a:off x="2160205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58" name="Rettangolo 1757">
                <a:extLst>
                  <a:ext uri="{FF2B5EF4-FFF2-40B4-BE49-F238E27FC236}">
                    <a16:creationId xmlns:a16="http://schemas.microsoft.com/office/drawing/2014/main" id="{18AAB71E-2D0D-FB07-F48E-65562B95C679}"/>
                  </a:ext>
                </a:extLst>
              </p:cNvPr>
              <p:cNvSpPr/>
              <p:nvPr/>
            </p:nvSpPr>
            <p:spPr>
              <a:xfrm>
                <a:off x="2342685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59" name="Rettangolo 1758">
                <a:extLst>
                  <a:ext uri="{FF2B5EF4-FFF2-40B4-BE49-F238E27FC236}">
                    <a16:creationId xmlns:a16="http://schemas.microsoft.com/office/drawing/2014/main" id="{7CC36267-C12F-28A2-8809-520037697632}"/>
                  </a:ext>
                </a:extLst>
              </p:cNvPr>
              <p:cNvSpPr/>
              <p:nvPr/>
            </p:nvSpPr>
            <p:spPr>
              <a:xfrm>
                <a:off x="2520713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56" name="Rettangolo 1755">
                <a:extLst>
                  <a:ext uri="{FF2B5EF4-FFF2-40B4-BE49-F238E27FC236}">
                    <a16:creationId xmlns:a16="http://schemas.microsoft.com/office/drawing/2014/main" id="{DCA57EA9-6B81-CE69-7859-E4E14E0A6AE2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grpSp>
          <p:nvGrpSpPr>
            <p:cNvPr id="1760" name="Gruppo 1759">
              <a:extLst>
                <a:ext uri="{FF2B5EF4-FFF2-40B4-BE49-F238E27FC236}">
                  <a16:creationId xmlns:a16="http://schemas.microsoft.com/office/drawing/2014/main" id="{7CA1F927-7818-7298-6177-DECF53AE1AB8}"/>
                </a:ext>
              </a:extLst>
            </p:cNvPr>
            <p:cNvGrpSpPr/>
            <p:nvPr/>
          </p:nvGrpSpPr>
          <p:grpSpPr>
            <a:xfrm>
              <a:off x="1081385" y="2662297"/>
              <a:ext cx="1615832" cy="190116"/>
              <a:chOff x="1084881" y="1958169"/>
              <a:chExt cx="1615832" cy="190116"/>
            </a:xfrm>
            <a:grpFill/>
          </p:grpSpPr>
          <p:sp>
            <p:nvSpPr>
              <p:cNvPr id="1761" name="Rettangolo 1760">
                <a:extLst>
                  <a:ext uri="{FF2B5EF4-FFF2-40B4-BE49-F238E27FC236}">
                    <a16:creationId xmlns:a16="http://schemas.microsoft.com/office/drawing/2014/main" id="{B288B562-106C-7FD7-27D2-84D36A16561F}"/>
                  </a:ext>
                </a:extLst>
              </p:cNvPr>
              <p:cNvSpPr/>
              <p:nvPr/>
            </p:nvSpPr>
            <p:spPr>
              <a:xfrm>
                <a:off x="1084881" y="1964799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62" name="Rettangolo 1761">
                <a:extLst>
                  <a:ext uri="{FF2B5EF4-FFF2-40B4-BE49-F238E27FC236}">
                    <a16:creationId xmlns:a16="http://schemas.microsoft.com/office/drawing/2014/main" id="{8230B497-8BDD-3DF6-021F-56E04B37F93B}"/>
                  </a:ext>
                </a:extLst>
              </p:cNvPr>
              <p:cNvSpPr/>
              <p:nvPr/>
            </p:nvSpPr>
            <p:spPr>
              <a:xfrm>
                <a:off x="1264881" y="1964799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1763" name="Rettangolo 1762">
                <a:extLst>
                  <a:ext uri="{FF2B5EF4-FFF2-40B4-BE49-F238E27FC236}">
                    <a16:creationId xmlns:a16="http://schemas.microsoft.com/office/drawing/2014/main" id="{26C74AF1-8961-4101-3D60-4FFF0A05EC3B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64" name="Rettangolo 1763">
                <a:extLst>
                  <a:ext uri="{FF2B5EF4-FFF2-40B4-BE49-F238E27FC236}">
                    <a16:creationId xmlns:a16="http://schemas.microsoft.com/office/drawing/2014/main" id="{A165B151-F2BF-9323-B698-4870F38F23E0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65" name="Rettangolo 1764">
                <a:extLst>
                  <a:ext uri="{FF2B5EF4-FFF2-40B4-BE49-F238E27FC236}">
                    <a16:creationId xmlns:a16="http://schemas.microsoft.com/office/drawing/2014/main" id="{E4DF8472-0F59-B78C-5AB2-BF5E009A9456}"/>
                  </a:ext>
                </a:extLst>
              </p:cNvPr>
              <p:cNvSpPr/>
              <p:nvPr/>
            </p:nvSpPr>
            <p:spPr>
              <a:xfrm>
                <a:off x="180652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1766" name="Rettangolo 1765">
                <a:extLst>
                  <a:ext uri="{FF2B5EF4-FFF2-40B4-BE49-F238E27FC236}">
                    <a16:creationId xmlns:a16="http://schemas.microsoft.com/office/drawing/2014/main" id="{C3C4E5EC-2AC2-6508-834B-047AFA0CC94E}"/>
                  </a:ext>
                </a:extLst>
              </p:cNvPr>
              <p:cNvSpPr/>
              <p:nvPr/>
            </p:nvSpPr>
            <p:spPr>
              <a:xfrm>
                <a:off x="1978744" y="1958169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1767" name="Rettangolo 1766">
                <a:extLst>
                  <a:ext uri="{FF2B5EF4-FFF2-40B4-BE49-F238E27FC236}">
                    <a16:creationId xmlns:a16="http://schemas.microsoft.com/office/drawing/2014/main" id="{D22CD303-9EA6-9D58-E1B8-707C75EA6BB1}"/>
                  </a:ext>
                </a:extLst>
              </p:cNvPr>
              <p:cNvSpPr/>
              <p:nvPr/>
            </p:nvSpPr>
            <p:spPr>
              <a:xfrm>
                <a:off x="2160205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1768" name="Rettangolo 1767">
                <a:extLst>
                  <a:ext uri="{FF2B5EF4-FFF2-40B4-BE49-F238E27FC236}">
                    <a16:creationId xmlns:a16="http://schemas.microsoft.com/office/drawing/2014/main" id="{4F238C18-E9F4-FE76-4123-FA34A0CFFD89}"/>
                  </a:ext>
                </a:extLst>
              </p:cNvPr>
              <p:cNvSpPr/>
              <p:nvPr/>
            </p:nvSpPr>
            <p:spPr>
              <a:xfrm>
                <a:off x="2342685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69" name="Rettangolo 1768">
                <a:extLst>
                  <a:ext uri="{FF2B5EF4-FFF2-40B4-BE49-F238E27FC236}">
                    <a16:creationId xmlns:a16="http://schemas.microsoft.com/office/drawing/2014/main" id="{181A0BA0-61EC-3EF6-5A84-C4BFD19FC695}"/>
                  </a:ext>
                </a:extLst>
              </p:cNvPr>
              <p:cNvSpPr/>
              <p:nvPr/>
            </p:nvSpPr>
            <p:spPr>
              <a:xfrm>
                <a:off x="2520713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770" name="Gruppo 1769">
              <a:extLst>
                <a:ext uri="{FF2B5EF4-FFF2-40B4-BE49-F238E27FC236}">
                  <a16:creationId xmlns:a16="http://schemas.microsoft.com/office/drawing/2014/main" id="{6A8D0949-B14E-411F-6A8A-754D74372F1B}"/>
                </a:ext>
              </a:extLst>
            </p:cNvPr>
            <p:cNvGrpSpPr/>
            <p:nvPr/>
          </p:nvGrpSpPr>
          <p:grpSpPr>
            <a:xfrm>
              <a:off x="1086240" y="2850594"/>
              <a:ext cx="1606405" cy="181473"/>
              <a:chOff x="1084881" y="1966812"/>
              <a:chExt cx="1606405" cy="181473"/>
            </a:xfrm>
            <a:grpFill/>
          </p:grpSpPr>
          <p:sp>
            <p:nvSpPr>
              <p:cNvPr id="1771" name="Rettangolo 1770">
                <a:extLst>
                  <a:ext uri="{FF2B5EF4-FFF2-40B4-BE49-F238E27FC236}">
                    <a16:creationId xmlns:a16="http://schemas.microsoft.com/office/drawing/2014/main" id="{B1146DC3-016B-564F-5911-39D9F27BFBB5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72" name="Rettangolo 1771">
                <a:extLst>
                  <a:ext uri="{FF2B5EF4-FFF2-40B4-BE49-F238E27FC236}">
                    <a16:creationId xmlns:a16="http://schemas.microsoft.com/office/drawing/2014/main" id="{C734DB01-F20A-1041-E6A8-D74EEE6A7065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73" name="Rettangolo 1772">
                <a:extLst>
                  <a:ext uri="{FF2B5EF4-FFF2-40B4-BE49-F238E27FC236}">
                    <a16:creationId xmlns:a16="http://schemas.microsoft.com/office/drawing/2014/main" id="{D199B09D-01C7-0693-0ADD-EB79603D1985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74" name="Rettangolo 1773">
                <a:extLst>
                  <a:ext uri="{FF2B5EF4-FFF2-40B4-BE49-F238E27FC236}">
                    <a16:creationId xmlns:a16="http://schemas.microsoft.com/office/drawing/2014/main" id="{F650EAAC-D386-FCFD-048B-934A4C1D2014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75" name="Rettangolo 1774">
                <a:extLst>
                  <a:ext uri="{FF2B5EF4-FFF2-40B4-BE49-F238E27FC236}">
                    <a16:creationId xmlns:a16="http://schemas.microsoft.com/office/drawing/2014/main" id="{A1FD2D55-AA83-5E4F-027C-8F2126112A5C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76" name="Rettangolo 1775">
                <a:extLst>
                  <a:ext uri="{FF2B5EF4-FFF2-40B4-BE49-F238E27FC236}">
                    <a16:creationId xmlns:a16="http://schemas.microsoft.com/office/drawing/2014/main" id="{58A882BE-E308-A117-C045-8A238099B57B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77" name="Rettangolo 1776">
                <a:extLst>
                  <a:ext uri="{FF2B5EF4-FFF2-40B4-BE49-F238E27FC236}">
                    <a16:creationId xmlns:a16="http://schemas.microsoft.com/office/drawing/2014/main" id="{089F976A-427D-B724-7C17-3F6F26051309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78" name="Rettangolo 1777">
                <a:extLst>
                  <a:ext uri="{FF2B5EF4-FFF2-40B4-BE49-F238E27FC236}">
                    <a16:creationId xmlns:a16="http://schemas.microsoft.com/office/drawing/2014/main" id="{D6C06427-5DA5-08FA-06EB-12A0EE55E5BC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79" name="Rettangolo 1778">
                <a:extLst>
                  <a:ext uri="{FF2B5EF4-FFF2-40B4-BE49-F238E27FC236}">
                    <a16:creationId xmlns:a16="http://schemas.microsoft.com/office/drawing/2014/main" id="{612D1F15-A06B-442B-A7EF-6214341570D5}"/>
                  </a:ext>
                </a:extLst>
              </p:cNvPr>
              <p:cNvSpPr/>
              <p:nvPr/>
            </p:nvSpPr>
            <p:spPr>
              <a:xfrm>
                <a:off x="2511286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grpSp>
          <p:nvGrpSpPr>
            <p:cNvPr id="1780" name="Gruppo 1779">
              <a:extLst>
                <a:ext uri="{FF2B5EF4-FFF2-40B4-BE49-F238E27FC236}">
                  <a16:creationId xmlns:a16="http://schemas.microsoft.com/office/drawing/2014/main" id="{8B4A7B48-D8C8-7B56-A6CA-A6D3AE09CE31}"/>
                </a:ext>
              </a:extLst>
            </p:cNvPr>
            <p:cNvGrpSpPr/>
            <p:nvPr/>
          </p:nvGrpSpPr>
          <p:grpSpPr>
            <a:xfrm>
              <a:off x="1081385" y="3208739"/>
              <a:ext cx="1609511" cy="181473"/>
              <a:chOff x="1084881" y="1966812"/>
              <a:chExt cx="1609511" cy="181473"/>
            </a:xfrm>
            <a:grpFill/>
          </p:grpSpPr>
          <p:sp>
            <p:nvSpPr>
              <p:cNvPr id="1781" name="Rettangolo 1780">
                <a:extLst>
                  <a:ext uri="{FF2B5EF4-FFF2-40B4-BE49-F238E27FC236}">
                    <a16:creationId xmlns:a16="http://schemas.microsoft.com/office/drawing/2014/main" id="{3FFAE3FE-6D9E-C485-6E89-A20465FEA154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82" name="Rettangolo 1781">
                <a:extLst>
                  <a:ext uri="{FF2B5EF4-FFF2-40B4-BE49-F238E27FC236}">
                    <a16:creationId xmlns:a16="http://schemas.microsoft.com/office/drawing/2014/main" id="{D8F91082-DC80-EC57-1590-561F84C38DDE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83" name="Rettangolo 1782">
                <a:extLst>
                  <a:ext uri="{FF2B5EF4-FFF2-40B4-BE49-F238E27FC236}">
                    <a16:creationId xmlns:a16="http://schemas.microsoft.com/office/drawing/2014/main" id="{6BD35308-CAD1-9045-3754-03956B3B854C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84" name="Rettangolo 1783">
                <a:extLst>
                  <a:ext uri="{FF2B5EF4-FFF2-40B4-BE49-F238E27FC236}">
                    <a16:creationId xmlns:a16="http://schemas.microsoft.com/office/drawing/2014/main" id="{240FB0A6-652E-8446-8ACA-11D1FC07D3A8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85" name="Rettangolo 1784">
                <a:extLst>
                  <a:ext uri="{FF2B5EF4-FFF2-40B4-BE49-F238E27FC236}">
                    <a16:creationId xmlns:a16="http://schemas.microsoft.com/office/drawing/2014/main" id="{37F2115C-97C4-DACA-9C1B-E2B6C7165B22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86" name="Rettangolo 1785">
                <a:extLst>
                  <a:ext uri="{FF2B5EF4-FFF2-40B4-BE49-F238E27FC236}">
                    <a16:creationId xmlns:a16="http://schemas.microsoft.com/office/drawing/2014/main" id="{1EFD1A79-43CD-20F6-3474-E62ECA3D029A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87" name="Rettangolo 1786">
                <a:extLst>
                  <a:ext uri="{FF2B5EF4-FFF2-40B4-BE49-F238E27FC236}">
                    <a16:creationId xmlns:a16="http://schemas.microsoft.com/office/drawing/2014/main" id="{60D011D6-59D2-6447-4145-DD9A94AFC119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88" name="Rettangolo 1787">
                <a:extLst>
                  <a:ext uri="{FF2B5EF4-FFF2-40B4-BE49-F238E27FC236}">
                    <a16:creationId xmlns:a16="http://schemas.microsoft.com/office/drawing/2014/main" id="{90FDB28E-8C23-101B-96D6-4C5CDD36DD6A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89" name="Rettangolo 1788">
                <a:extLst>
                  <a:ext uri="{FF2B5EF4-FFF2-40B4-BE49-F238E27FC236}">
                    <a16:creationId xmlns:a16="http://schemas.microsoft.com/office/drawing/2014/main" id="{DC660397-2822-25DA-3A9B-B0D8017F9F7A}"/>
                  </a:ext>
                </a:extLst>
              </p:cNvPr>
              <p:cNvSpPr/>
              <p:nvPr/>
            </p:nvSpPr>
            <p:spPr>
              <a:xfrm>
                <a:off x="2514392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grpSp>
          <p:nvGrpSpPr>
            <p:cNvPr id="1790" name="Gruppo 1789">
              <a:extLst>
                <a:ext uri="{FF2B5EF4-FFF2-40B4-BE49-F238E27FC236}">
                  <a16:creationId xmlns:a16="http://schemas.microsoft.com/office/drawing/2014/main" id="{7DD1C656-8AD2-2E41-C922-34808F339C45}"/>
                </a:ext>
              </a:extLst>
            </p:cNvPr>
            <p:cNvGrpSpPr/>
            <p:nvPr/>
          </p:nvGrpSpPr>
          <p:grpSpPr>
            <a:xfrm>
              <a:off x="1084881" y="3038202"/>
              <a:ext cx="1609511" cy="181473"/>
              <a:chOff x="1084881" y="1966812"/>
              <a:chExt cx="1609511" cy="181473"/>
            </a:xfrm>
            <a:grpFill/>
          </p:grpSpPr>
          <p:sp>
            <p:nvSpPr>
              <p:cNvPr id="1791" name="Rettangolo 1790">
                <a:extLst>
                  <a:ext uri="{FF2B5EF4-FFF2-40B4-BE49-F238E27FC236}">
                    <a16:creationId xmlns:a16="http://schemas.microsoft.com/office/drawing/2014/main" id="{CCDF6591-FED6-7750-C60A-19057E457E07}"/>
                  </a:ext>
                </a:extLst>
              </p:cNvPr>
              <p:cNvSpPr/>
              <p:nvPr/>
            </p:nvSpPr>
            <p:spPr>
              <a:xfrm>
                <a:off x="108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92" name="Rettangolo 1791">
                <a:extLst>
                  <a:ext uri="{FF2B5EF4-FFF2-40B4-BE49-F238E27FC236}">
                    <a16:creationId xmlns:a16="http://schemas.microsoft.com/office/drawing/2014/main" id="{DF870F39-AA08-6CD8-B3E2-9C6E1F74E65F}"/>
                  </a:ext>
                </a:extLst>
              </p:cNvPr>
              <p:cNvSpPr/>
              <p:nvPr/>
            </p:nvSpPr>
            <p:spPr>
              <a:xfrm>
                <a:off x="126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93" name="Rettangolo 1792">
                <a:extLst>
                  <a:ext uri="{FF2B5EF4-FFF2-40B4-BE49-F238E27FC236}">
                    <a16:creationId xmlns:a16="http://schemas.microsoft.com/office/drawing/2014/main" id="{161B80FA-A70A-0C39-A1DD-6DBB0F3D4F7A}"/>
                  </a:ext>
                </a:extLst>
              </p:cNvPr>
              <p:cNvSpPr/>
              <p:nvPr/>
            </p:nvSpPr>
            <p:spPr>
              <a:xfrm>
                <a:off x="1444881" y="1968285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94" name="Rettangolo 1793">
                <a:extLst>
                  <a:ext uri="{FF2B5EF4-FFF2-40B4-BE49-F238E27FC236}">
                    <a16:creationId xmlns:a16="http://schemas.microsoft.com/office/drawing/2014/main" id="{7D0B3DED-7DFB-07A4-229C-3BC0E6F08341}"/>
                  </a:ext>
                </a:extLst>
              </p:cNvPr>
              <p:cNvSpPr/>
              <p:nvPr/>
            </p:nvSpPr>
            <p:spPr>
              <a:xfrm>
                <a:off x="1620990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95" name="Rettangolo 1794">
                <a:extLst>
                  <a:ext uri="{FF2B5EF4-FFF2-40B4-BE49-F238E27FC236}">
                    <a16:creationId xmlns:a16="http://schemas.microsoft.com/office/drawing/2014/main" id="{6DC07E2E-2E10-7C00-5B9F-03800317F45A}"/>
                  </a:ext>
                </a:extLst>
              </p:cNvPr>
              <p:cNvSpPr/>
              <p:nvPr/>
            </p:nvSpPr>
            <p:spPr>
              <a:xfrm>
                <a:off x="179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96" name="Rettangolo 1795">
                <a:extLst>
                  <a:ext uri="{FF2B5EF4-FFF2-40B4-BE49-F238E27FC236}">
                    <a16:creationId xmlns:a16="http://schemas.microsoft.com/office/drawing/2014/main" id="{CD67DDAB-BA6B-4ACF-05AE-C92E1A82C8E6}"/>
                  </a:ext>
                </a:extLst>
              </p:cNvPr>
              <p:cNvSpPr/>
              <p:nvPr/>
            </p:nvSpPr>
            <p:spPr>
              <a:xfrm>
                <a:off x="1978744" y="1967596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97" name="Rettangolo 1796">
                <a:extLst>
                  <a:ext uri="{FF2B5EF4-FFF2-40B4-BE49-F238E27FC236}">
                    <a16:creationId xmlns:a16="http://schemas.microsoft.com/office/drawing/2014/main" id="{6991D1E4-F8B3-E1C8-9F61-5B06C19A5659}"/>
                  </a:ext>
                </a:extLst>
              </p:cNvPr>
              <p:cNvSpPr/>
              <p:nvPr/>
            </p:nvSpPr>
            <p:spPr>
              <a:xfrm>
                <a:off x="2157099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98" name="Rettangolo 1797">
                <a:extLst>
                  <a:ext uri="{FF2B5EF4-FFF2-40B4-BE49-F238E27FC236}">
                    <a16:creationId xmlns:a16="http://schemas.microsoft.com/office/drawing/2014/main" id="{8D4ADB69-F7D8-23C0-97D7-59D2CA73EA18}"/>
                  </a:ext>
                </a:extLst>
              </p:cNvPr>
              <p:cNvSpPr/>
              <p:nvPr/>
            </p:nvSpPr>
            <p:spPr>
              <a:xfrm>
                <a:off x="2333258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99" name="Rettangolo 1798">
                <a:extLst>
                  <a:ext uri="{FF2B5EF4-FFF2-40B4-BE49-F238E27FC236}">
                    <a16:creationId xmlns:a16="http://schemas.microsoft.com/office/drawing/2014/main" id="{3476795F-10F4-3E4E-62B4-4DBCEAA81200}"/>
                  </a:ext>
                </a:extLst>
              </p:cNvPr>
              <p:cNvSpPr/>
              <p:nvPr/>
            </p:nvSpPr>
            <p:spPr>
              <a:xfrm>
                <a:off x="2514392" y="1966812"/>
                <a:ext cx="180000" cy="180000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</p:grpSp>
      <p:sp>
        <p:nvSpPr>
          <p:cNvPr id="1965" name="Parentesi graffa aperta 1964">
            <a:extLst>
              <a:ext uri="{FF2B5EF4-FFF2-40B4-BE49-F238E27FC236}">
                <a16:creationId xmlns:a16="http://schemas.microsoft.com/office/drawing/2014/main" id="{513225BD-A396-FB37-60F1-67937037990A}"/>
              </a:ext>
            </a:extLst>
          </p:cNvPr>
          <p:cNvSpPr/>
          <p:nvPr/>
        </p:nvSpPr>
        <p:spPr>
          <a:xfrm rot="16200000">
            <a:off x="5135611" y="4034813"/>
            <a:ext cx="255243" cy="1362670"/>
          </a:xfrm>
          <a:prstGeom prst="leftBrace">
            <a:avLst>
              <a:gd name="adj1" fmla="val 25000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38" name="CasellaDiTesto 3137">
            <a:extLst>
              <a:ext uri="{FF2B5EF4-FFF2-40B4-BE49-F238E27FC236}">
                <a16:creationId xmlns:a16="http://schemas.microsoft.com/office/drawing/2014/main" id="{7F253963-6AEE-A08D-029C-12BCA138BCD9}"/>
              </a:ext>
            </a:extLst>
          </p:cNvPr>
          <p:cNvSpPr txBox="1"/>
          <p:nvPr/>
        </p:nvSpPr>
        <p:spPr>
          <a:xfrm>
            <a:off x="4761720" y="4854172"/>
            <a:ext cx="1407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32x32x3</a:t>
            </a:r>
          </a:p>
        </p:txBody>
      </p:sp>
      <p:sp>
        <p:nvSpPr>
          <p:cNvPr id="3149" name="CasellaDiTesto 3148">
            <a:extLst>
              <a:ext uri="{FF2B5EF4-FFF2-40B4-BE49-F238E27FC236}">
                <a16:creationId xmlns:a16="http://schemas.microsoft.com/office/drawing/2014/main" id="{DBD7CF47-67B3-0474-B665-742BA46AC126}"/>
              </a:ext>
            </a:extLst>
          </p:cNvPr>
          <p:cNvSpPr txBox="1"/>
          <p:nvPr/>
        </p:nvSpPr>
        <p:spPr>
          <a:xfrm>
            <a:off x="8932333" y="112742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</a:t>
            </a:r>
          </a:p>
        </p:txBody>
      </p:sp>
      <p:sp>
        <p:nvSpPr>
          <p:cNvPr id="3150" name="CasellaDiTesto 3149">
            <a:extLst>
              <a:ext uri="{FF2B5EF4-FFF2-40B4-BE49-F238E27FC236}">
                <a16:creationId xmlns:a16="http://schemas.microsoft.com/office/drawing/2014/main" id="{4079FFA8-F5A9-72EA-B0B9-5ECEEC93AE70}"/>
              </a:ext>
            </a:extLst>
          </p:cNvPr>
          <p:cNvSpPr txBox="1"/>
          <p:nvPr/>
        </p:nvSpPr>
        <p:spPr>
          <a:xfrm>
            <a:off x="8918705" y="172762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2</a:t>
            </a:r>
          </a:p>
        </p:txBody>
      </p:sp>
      <p:sp>
        <p:nvSpPr>
          <p:cNvPr id="3151" name="CasellaDiTesto 3150">
            <a:extLst>
              <a:ext uri="{FF2B5EF4-FFF2-40B4-BE49-F238E27FC236}">
                <a16:creationId xmlns:a16="http://schemas.microsoft.com/office/drawing/2014/main" id="{EDC9795B-98A7-2009-B3E6-8221F1A13481}"/>
              </a:ext>
            </a:extLst>
          </p:cNvPr>
          <p:cNvSpPr txBox="1"/>
          <p:nvPr/>
        </p:nvSpPr>
        <p:spPr>
          <a:xfrm>
            <a:off x="8918705" y="234057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</a:t>
            </a:r>
          </a:p>
        </p:txBody>
      </p:sp>
      <p:sp>
        <p:nvSpPr>
          <p:cNvPr id="3152" name="CasellaDiTesto 3151">
            <a:extLst>
              <a:ext uri="{FF2B5EF4-FFF2-40B4-BE49-F238E27FC236}">
                <a16:creationId xmlns:a16="http://schemas.microsoft.com/office/drawing/2014/main" id="{26E6EE18-1790-57D9-6D71-01C359BA73CC}"/>
              </a:ext>
            </a:extLst>
          </p:cNvPr>
          <p:cNvSpPr txBox="1"/>
          <p:nvPr/>
        </p:nvSpPr>
        <p:spPr>
          <a:xfrm>
            <a:off x="8909406" y="290719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4</a:t>
            </a:r>
          </a:p>
        </p:txBody>
      </p:sp>
      <p:sp>
        <p:nvSpPr>
          <p:cNvPr id="3153" name="CasellaDiTesto 3152">
            <a:extLst>
              <a:ext uri="{FF2B5EF4-FFF2-40B4-BE49-F238E27FC236}">
                <a16:creationId xmlns:a16="http://schemas.microsoft.com/office/drawing/2014/main" id="{76533CEA-2786-4164-9FF3-60D7A24C9409}"/>
              </a:ext>
            </a:extLst>
          </p:cNvPr>
          <p:cNvSpPr txBox="1"/>
          <p:nvPr/>
        </p:nvSpPr>
        <p:spPr>
          <a:xfrm>
            <a:off x="8867535" y="4310592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62</a:t>
            </a:r>
          </a:p>
        </p:txBody>
      </p:sp>
      <p:cxnSp>
        <p:nvCxnSpPr>
          <p:cNvPr id="3170" name="Connettore 1 3169">
            <a:extLst>
              <a:ext uri="{FF2B5EF4-FFF2-40B4-BE49-F238E27FC236}">
                <a16:creationId xmlns:a16="http://schemas.microsoft.com/office/drawing/2014/main" id="{DB651E65-2DD3-45FC-62F1-739DE8197691}"/>
              </a:ext>
            </a:extLst>
          </p:cNvPr>
          <p:cNvCxnSpPr>
            <a:cxnSpLocks/>
            <a:endCxn id="3202" idx="0"/>
          </p:cNvCxnSpPr>
          <p:nvPr/>
        </p:nvCxnSpPr>
        <p:spPr>
          <a:xfrm>
            <a:off x="6979990" y="3495463"/>
            <a:ext cx="15491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54" name="CasellaDiTesto 3153">
            <a:extLst>
              <a:ext uri="{FF2B5EF4-FFF2-40B4-BE49-F238E27FC236}">
                <a16:creationId xmlns:a16="http://schemas.microsoft.com/office/drawing/2014/main" id="{93505E20-C6C6-34C2-08A5-EB330152F4DB}"/>
              </a:ext>
            </a:extLst>
          </p:cNvPr>
          <p:cNvSpPr txBox="1"/>
          <p:nvPr/>
        </p:nvSpPr>
        <p:spPr>
          <a:xfrm>
            <a:off x="8856990" y="4897821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63</a:t>
            </a:r>
          </a:p>
        </p:txBody>
      </p:sp>
      <p:sp>
        <p:nvSpPr>
          <p:cNvPr id="3155" name="CasellaDiTesto 3154">
            <a:extLst>
              <a:ext uri="{FF2B5EF4-FFF2-40B4-BE49-F238E27FC236}">
                <a16:creationId xmlns:a16="http://schemas.microsoft.com/office/drawing/2014/main" id="{0AFEDF16-B567-7EEB-EB37-AEEE61B19B57}"/>
              </a:ext>
            </a:extLst>
          </p:cNvPr>
          <p:cNvSpPr txBox="1"/>
          <p:nvPr/>
        </p:nvSpPr>
        <p:spPr>
          <a:xfrm>
            <a:off x="8856990" y="5498238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64</a:t>
            </a:r>
          </a:p>
        </p:txBody>
      </p:sp>
      <p:cxnSp>
        <p:nvCxnSpPr>
          <p:cNvPr id="3173" name="Connettore 1 3172">
            <a:extLst>
              <a:ext uri="{FF2B5EF4-FFF2-40B4-BE49-F238E27FC236}">
                <a16:creationId xmlns:a16="http://schemas.microsoft.com/office/drawing/2014/main" id="{301CACB7-A784-EA1D-0EB7-280F4F9BF029}"/>
              </a:ext>
            </a:extLst>
          </p:cNvPr>
          <p:cNvCxnSpPr>
            <a:cxnSpLocks/>
          </p:cNvCxnSpPr>
          <p:nvPr/>
        </p:nvCxnSpPr>
        <p:spPr>
          <a:xfrm>
            <a:off x="7517626" y="3499234"/>
            <a:ext cx="15491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74" name="Connettore 1 3173">
            <a:extLst>
              <a:ext uri="{FF2B5EF4-FFF2-40B4-BE49-F238E27FC236}">
                <a16:creationId xmlns:a16="http://schemas.microsoft.com/office/drawing/2014/main" id="{1BE4D15F-9FE8-B604-92A6-9E473F63F634}"/>
              </a:ext>
            </a:extLst>
          </p:cNvPr>
          <p:cNvCxnSpPr>
            <a:cxnSpLocks/>
          </p:cNvCxnSpPr>
          <p:nvPr/>
        </p:nvCxnSpPr>
        <p:spPr>
          <a:xfrm>
            <a:off x="8100812" y="3505614"/>
            <a:ext cx="15491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07" name="CasellaDiTesto 3206">
            <a:extLst>
              <a:ext uri="{FF2B5EF4-FFF2-40B4-BE49-F238E27FC236}">
                <a16:creationId xmlns:a16="http://schemas.microsoft.com/office/drawing/2014/main" id="{9C18F953-D886-D8B7-D8CF-A408AAEBEE40}"/>
              </a:ext>
            </a:extLst>
          </p:cNvPr>
          <p:cNvSpPr txBox="1"/>
          <p:nvPr/>
        </p:nvSpPr>
        <p:spPr>
          <a:xfrm>
            <a:off x="10533548" y="5987335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10</a:t>
            </a:r>
          </a:p>
        </p:txBody>
      </p:sp>
      <p:sp>
        <p:nvSpPr>
          <p:cNvPr id="3208" name="CasellaDiTesto 3207">
            <a:extLst>
              <a:ext uri="{FF2B5EF4-FFF2-40B4-BE49-F238E27FC236}">
                <a16:creationId xmlns:a16="http://schemas.microsoft.com/office/drawing/2014/main" id="{21F140F1-C77B-97AA-87EF-EEF649EFAA4E}"/>
              </a:ext>
            </a:extLst>
          </p:cNvPr>
          <p:cNvSpPr txBox="1"/>
          <p:nvPr/>
        </p:nvSpPr>
        <p:spPr>
          <a:xfrm>
            <a:off x="413607" y="188904"/>
            <a:ext cx="4229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CNN1 - Basic CNN – Model definition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FC1AC25-A897-7950-B5B3-E6DC20EE64C3}"/>
              </a:ext>
            </a:extLst>
          </p:cNvPr>
          <p:cNvSpPr txBox="1"/>
          <p:nvPr/>
        </p:nvSpPr>
        <p:spPr>
          <a:xfrm>
            <a:off x="419548" y="507955"/>
            <a:ext cx="45001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1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architecture consists in a simple Convolutional Neural Network with three convolutional blocks, each with a convolutional layer with increasing number of filters [32, 64, 128], followed by ReLU activation and max pooling, culminating in a global max pooling layer and two dense layers with 64 neurons the first and 10 (</a:t>
            </a:r>
            <a:r>
              <a:rPr lang="it-IT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num_classes</a:t>
            </a:r>
            <a:r>
              <a:rPr lang="it-IT" sz="11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the last. The final one uses softmax activation for classification.</a:t>
            </a:r>
            <a:endParaRPr lang="it-IT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326" name="Gruppo 3325">
            <a:extLst>
              <a:ext uri="{FF2B5EF4-FFF2-40B4-BE49-F238E27FC236}">
                <a16:creationId xmlns:a16="http://schemas.microsoft.com/office/drawing/2014/main" id="{3AC2C13D-D417-973E-D2D5-C30EB24B7DF0}"/>
              </a:ext>
            </a:extLst>
          </p:cNvPr>
          <p:cNvGrpSpPr/>
          <p:nvPr/>
        </p:nvGrpSpPr>
        <p:grpSpPr>
          <a:xfrm>
            <a:off x="3057854" y="4409201"/>
            <a:ext cx="3858578" cy="1944302"/>
            <a:chOff x="3057854" y="4409201"/>
            <a:chExt cx="3858578" cy="1944302"/>
          </a:xfrm>
        </p:grpSpPr>
        <p:grpSp>
          <p:nvGrpSpPr>
            <p:cNvPr id="59" name="Gruppo 58">
              <a:extLst>
                <a:ext uri="{FF2B5EF4-FFF2-40B4-BE49-F238E27FC236}">
                  <a16:creationId xmlns:a16="http://schemas.microsoft.com/office/drawing/2014/main" id="{EBD8E3E5-3CF1-2986-EED9-1419C146C12C}"/>
                </a:ext>
              </a:extLst>
            </p:cNvPr>
            <p:cNvGrpSpPr/>
            <p:nvPr/>
          </p:nvGrpSpPr>
          <p:grpSpPr>
            <a:xfrm>
              <a:off x="3057854" y="4409201"/>
              <a:ext cx="3067320" cy="1944302"/>
              <a:chOff x="1398494" y="3700896"/>
              <a:chExt cx="4013524" cy="2529851"/>
            </a:xfrm>
          </p:grpSpPr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D0BABA70-DFDE-7614-0C34-B88772FD8733}"/>
                  </a:ext>
                </a:extLst>
              </p:cNvPr>
              <p:cNvSpPr/>
              <p:nvPr/>
            </p:nvSpPr>
            <p:spPr>
              <a:xfrm>
                <a:off x="1398494" y="3700896"/>
                <a:ext cx="4013524" cy="228084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14" name="Gruppo 13">
                <a:extLst>
                  <a:ext uri="{FF2B5EF4-FFF2-40B4-BE49-F238E27FC236}">
                    <a16:creationId xmlns:a16="http://schemas.microsoft.com/office/drawing/2014/main" id="{89EB5794-6E15-D0F6-839D-E57CD001C3D7}"/>
                  </a:ext>
                </a:extLst>
              </p:cNvPr>
              <p:cNvGrpSpPr/>
              <p:nvPr/>
            </p:nvGrpSpPr>
            <p:grpSpPr>
              <a:xfrm>
                <a:off x="1583876" y="3756530"/>
                <a:ext cx="3816466" cy="2474217"/>
                <a:chOff x="991147" y="477480"/>
                <a:chExt cx="11086011" cy="7051551"/>
              </a:xfrm>
            </p:grpSpPr>
            <p:sp>
              <p:nvSpPr>
                <p:cNvPr id="15" name="Parallelogramma 14">
                  <a:extLst>
                    <a:ext uri="{FF2B5EF4-FFF2-40B4-BE49-F238E27FC236}">
                      <a16:creationId xmlns:a16="http://schemas.microsoft.com/office/drawing/2014/main" id="{C6E9D0BF-2EEF-12DE-1982-04D61A8D812A}"/>
                    </a:ext>
                  </a:extLst>
                </p:cNvPr>
                <p:cNvSpPr/>
                <p:nvPr/>
              </p:nvSpPr>
              <p:spPr>
                <a:xfrm rot="13692792">
                  <a:off x="5669114" y="3062831"/>
                  <a:ext cx="6273417" cy="2112730"/>
                </a:xfrm>
                <a:prstGeom prst="parallelogram">
                  <a:avLst>
                    <a:gd name="adj" fmla="val 87124"/>
                  </a:avLst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6" name="Parallelogramma 15">
                  <a:extLst>
                    <a:ext uri="{FF2B5EF4-FFF2-40B4-BE49-F238E27FC236}">
                      <a16:creationId xmlns:a16="http://schemas.microsoft.com/office/drawing/2014/main" id="{CE8AD5B5-AA97-E115-805F-6716FB778719}"/>
                    </a:ext>
                  </a:extLst>
                </p:cNvPr>
                <p:cNvSpPr/>
                <p:nvPr/>
              </p:nvSpPr>
              <p:spPr>
                <a:xfrm rot="13692792">
                  <a:off x="422317" y="3196372"/>
                  <a:ext cx="6552589" cy="2112730"/>
                </a:xfrm>
                <a:prstGeom prst="parallelogram">
                  <a:avLst>
                    <a:gd name="adj" fmla="val 87124"/>
                  </a:avLst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7" name="Rettangolo 16">
                  <a:extLst>
                    <a:ext uri="{FF2B5EF4-FFF2-40B4-BE49-F238E27FC236}">
                      <a16:creationId xmlns:a16="http://schemas.microsoft.com/office/drawing/2014/main" id="{B884DEF6-3D56-BE17-B467-589ED7EC65F4}"/>
                    </a:ext>
                  </a:extLst>
                </p:cNvPr>
                <p:cNvSpPr/>
                <p:nvPr/>
              </p:nvSpPr>
              <p:spPr>
                <a:xfrm>
                  <a:off x="6779610" y="1743756"/>
                  <a:ext cx="1080000" cy="108000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3175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8" name="Rettangolo 17">
                  <a:extLst>
                    <a:ext uri="{FF2B5EF4-FFF2-40B4-BE49-F238E27FC236}">
                      <a16:creationId xmlns:a16="http://schemas.microsoft.com/office/drawing/2014/main" id="{3ECFCFBB-FF08-FC72-D997-9CEE3440DFC7}"/>
                    </a:ext>
                  </a:extLst>
                </p:cNvPr>
                <p:cNvSpPr/>
                <p:nvPr/>
              </p:nvSpPr>
              <p:spPr>
                <a:xfrm>
                  <a:off x="6906958" y="1871104"/>
                  <a:ext cx="1080000" cy="108000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3175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9" name="Rettangolo 18">
                  <a:extLst>
                    <a:ext uri="{FF2B5EF4-FFF2-40B4-BE49-F238E27FC236}">
                      <a16:creationId xmlns:a16="http://schemas.microsoft.com/office/drawing/2014/main" id="{C6C28398-F164-6E9D-A81C-14EA4140CEE6}"/>
                    </a:ext>
                  </a:extLst>
                </p:cNvPr>
                <p:cNvSpPr/>
                <p:nvPr/>
              </p:nvSpPr>
              <p:spPr>
                <a:xfrm>
                  <a:off x="7034306" y="1998452"/>
                  <a:ext cx="1080000" cy="108000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3175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0" name="Rettangolo 19">
                  <a:extLst>
                    <a:ext uri="{FF2B5EF4-FFF2-40B4-BE49-F238E27FC236}">
                      <a16:creationId xmlns:a16="http://schemas.microsoft.com/office/drawing/2014/main" id="{9E3025DF-B02B-B151-ECEE-93C8A59D18ED}"/>
                    </a:ext>
                  </a:extLst>
                </p:cNvPr>
                <p:cNvSpPr/>
                <p:nvPr/>
              </p:nvSpPr>
              <p:spPr>
                <a:xfrm>
                  <a:off x="7186706" y="2150852"/>
                  <a:ext cx="1080000" cy="108000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3175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1" name="Rettangolo 20">
                  <a:extLst>
                    <a:ext uri="{FF2B5EF4-FFF2-40B4-BE49-F238E27FC236}">
                      <a16:creationId xmlns:a16="http://schemas.microsoft.com/office/drawing/2014/main" id="{B265D274-D985-FDE6-0E60-B8D502974EBA}"/>
                    </a:ext>
                  </a:extLst>
                </p:cNvPr>
                <p:cNvSpPr/>
                <p:nvPr/>
              </p:nvSpPr>
              <p:spPr>
                <a:xfrm>
                  <a:off x="7339106" y="2303252"/>
                  <a:ext cx="1080000" cy="108000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3175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2" name="Rettangolo 21">
                  <a:extLst>
                    <a:ext uri="{FF2B5EF4-FFF2-40B4-BE49-F238E27FC236}">
                      <a16:creationId xmlns:a16="http://schemas.microsoft.com/office/drawing/2014/main" id="{0904991E-F736-6C49-80F9-00292A037F58}"/>
                    </a:ext>
                  </a:extLst>
                </p:cNvPr>
                <p:cNvSpPr/>
                <p:nvPr/>
              </p:nvSpPr>
              <p:spPr>
                <a:xfrm>
                  <a:off x="7491506" y="2455652"/>
                  <a:ext cx="1080000" cy="108000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3175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pic>
              <p:nvPicPr>
                <p:cNvPr id="23" name="Immagine 22" descr="Immagine che contiene linea, diagramma, Diagramma&#10;&#10;Descrizione generata automaticamente">
                  <a:extLst>
                    <a:ext uri="{FF2B5EF4-FFF2-40B4-BE49-F238E27FC236}">
                      <a16:creationId xmlns:a16="http://schemas.microsoft.com/office/drawing/2014/main" id="{9DB9C7D6-EBF5-B2DB-64E2-C6A0399623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4003" t="4944" r="9033" b="753"/>
                <a:stretch/>
              </p:blipFill>
              <p:spPr>
                <a:xfrm>
                  <a:off x="4536029" y="2143396"/>
                  <a:ext cx="3086919" cy="251054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24" name="Rettangolo 23">
                  <a:extLst>
                    <a:ext uri="{FF2B5EF4-FFF2-40B4-BE49-F238E27FC236}">
                      <a16:creationId xmlns:a16="http://schemas.microsoft.com/office/drawing/2014/main" id="{B0B8E995-BA9B-B735-6784-A08039F8EB7C}"/>
                    </a:ext>
                  </a:extLst>
                </p:cNvPr>
                <p:cNvSpPr/>
                <p:nvPr/>
              </p:nvSpPr>
              <p:spPr>
                <a:xfrm>
                  <a:off x="1622059" y="1517484"/>
                  <a:ext cx="1440000" cy="14400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31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5" name="Rettangolo 24">
                  <a:extLst>
                    <a:ext uri="{FF2B5EF4-FFF2-40B4-BE49-F238E27FC236}">
                      <a16:creationId xmlns:a16="http://schemas.microsoft.com/office/drawing/2014/main" id="{A82989CE-150F-8BAE-50D9-2538B1B9AC64}"/>
                    </a:ext>
                  </a:extLst>
                </p:cNvPr>
                <p:cNvSpPr/>
                <p:nvPr/>
              </p:nvSpPr>
              <p:spPr>
                <a:xfrm>
                  <a:off x="1749407" y="1644832"/>
                  <a:ext cx="1440000" cy="14400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31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6" name="Rettangolo 25">
                  <a:extLst>
                    <a:ext uri="{FF2B5EF4-FFF2-40B4-BE49-F238E27FC236}">
                      <a16:creationId xmlns:a16="http://schemas.microsoft.com/office/drawing/2014/main" id="{BD168411-3BB7-A6A4-2741-08698EDE77D3}"/>
                    </a:ext>
                  </a:extLst>
                </p:cNvPr>
                <p:cNvSpPr/>
                <p:nvPr/>
              </p:nvSpPr>
              <p:spPr>
                <a:xfrm>
                  <a:off x="1876755" y="1772180"/>
                  <a:ext cx="1440000" cy="14400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31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7" name="Rettangolo 26">
                  <a:extLst>
                    <a:ext uri="{FF2B5EF4-FFF2-40B4-BE49-F238E27FC236}">
                      <a16:creationId xmlns:a16="http://schemas.microsoft.com/office/drawing/2014/main" id="{0F0317E1-0FF2-E88F-495A-31CA59182F7E}"/>
                    </a:ext>
                  </a:extLst>
                </p:cNvPr>
                <p:cNvSpPr/>
                <p:nvPr/>
              </p:nvSpPr>
              <p:spPr>
                <a:xfrm>
                  <a:off x="2029155" y="1924580"/>
                  <a:ext cx="1440000" cy="14400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31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8" name="Rettangolo 27">
                  <a:extLst>
                    <a:ext uri="{FF2B5EF4-FFF2-40B4-BE49-F238E27FC236}">
                      <a16:creationId xmlns:a16="http://schemas.microsoft.com/office/drawing/2014/main" id="{0CCE4F1D-9251-63BA-600A-43C3F3F4D8C7}"/>
                    </a:ext>
                  </a:extLst>
                </p:cNvPr>
                <p:cNvSpPr/>
                <p:nvPr/>
              </p:nvSpPr>
              <p:spPr>
                <a:xfrm>
                  <a:off x="2181555" y="2076980"/>
                  <a:ext cx="1440000" cy="14400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31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9" name="Rettangolo 28">
                  <a:extLst>
                    <a:ext uri="{FF2B5EF4-FFF2-40B4-BE49-F238E27FC236}">
                      <a16:creationId xmlns:a16="http://schemas.microsoft.com/office/drawing/2014/main" id="{989E23D6-3DE8-E296-AC39-0A335758A37A}"/>
                    </a:ext>
                  </a:extLst>
                </p:cNvPr>
                <p:cNvSpPr/>
                <p:nvPr/>
              </p:nvSpPr>
              <p:spPr>
                <a:xfrm>
                  <a:off x="2333955" y="2229380"/>
                  <a:ext cx="1440000" cy="14400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31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cxnSp>
              <p:nvCxnSpPr>
                <p:cNvPr id="30" name="Connettore 1 29">
                  <a:extLst>
                    <a:ext uri="{FF2B5EF4-FFF2-40B4-BE49-F238E27FC236}">
                      <a16:creationId xmlns:a16="http://schemas.microsoft.com/office/drawing/2014/main" id="{5A9C8CC7-DC9F-C837-0954-D44CCCD0F17F}"/>
                    </a:ext>
                  </a:extLst>
                </p:cNvPr>
                <p:cNvCxnSpPr/>
                <p:nvPr/>
              </p:nvCxnSpPr>
              <p:spPr>
                <a:xfrm>
                  <a:off x="3062059" y="2957484"/>
                  <a:ext cx="1840908" cy="1875960"/>
                </a:xfrm>
                <a:prstGeom prst="line">
                  <a:avLst/>
                </a:prstGeom>
                <a:ln w="12700">
                  <a:prstDash val="sysDot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1" name="Rettangolo 30">
                  <a:extLst>
                    <a:ext uri="{FF2B5EF4-FFF2-40B4-BE49-F238E27FC236}">
                      <a16:creationId xmlns:a16="http://schemas.microsoft.com/office/drawing/2014/main" id="{CB5F04CB-ED8B-3C37-642D-33489C2C54EA}"/>
                    </a:ext>
                  </a:extLst>
                </p:cNvPr>
                <p:cNvSpPr/>
                <p:nvPr/>
              </p:nvSpPr>
              <p:spPr>
                <a:xfrm>
                  <a:off x="3310567" y="3241044"/>
                  <a:ext cx="1440000" cy="14400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31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2" name="Rettangolo 31">
                  <a:extLst>
                    <a:ext uri="{FF2B5EF4-FFF2-40B4-BE49-F238E27FC236}">
                      <a16:creationId xmlns:a16="http://schemas.microsoft.com/office/drawing/2014/main" id="{0EF2AC64-963B-2378-E027-DF5A11C25D29}"/>
                    </a:ext>
                  </a:extLst>
                </p:cNvPr>
                <p:cNvSpPr/>
                <p:nvPr/>
              </p:nvSpPr>
              <p:spPr>
                <a:xfrm>
                  <a:off x="3462967" y="3393444"/>
                  <a:ext cx="1440000" cy="14400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31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7" name="Rettangolo 36">
                  <a:extLst>
                    <a:ext uri="{FF2B5EF4-FFF2-40B4-BE49-F238E27FC236}">
                      <a16:creationId xmlns:a16="http://schemas.microsoft.com/office/drawing/2014/main" id="{7D2BFF0B-F8CA-F6B6-392B-BF19E86B2707}"/>
                    </a:ext>
                  </a:extLst>
                </p:cNvPr>
                <p:cNvSpPr/>
                <p:nvPr/>
              </p:nvSpPr>
              <p:spPr>
                <a:xfrm>
                  <a:off x="3615367" y="3545844"/>
                  <a:ext cx="1440000" cy="14400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31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8" name="Rettangolo 37">
                  <a:extLst>
                    <a:ext uri="{FF2B5EF4-FFF2-40B4-BE49-F238E27FC236}">
                      <a16:creationId xmlns:a16="http://schemas.microsoft.com/office/drawing/2014/main" id="{A4783304-D989-4478-14E9-14BE0DEB964E}"/>
                    </a:ext>
                  </a:extLst>
                </p:cNvPr>
                <p:cNvSpPr/>
                <p:nvPr/>
              </p:nvSpPr>
              <p:spPr>
                <a:xfrm>
                  <a:off x="3767767" y="3698244"/>
                  <a:ext cx="1440000" cy="14400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31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9" name="Rettangolo 38">
                  <a:extLst>
                    <a:ext uri="{FF2B5EF4-FFF2-40B4-BE49-F238E27FC236}">
                      <a16:creationId xmlns:a16="http://schemas.microsoft.com/office/drawing/2014/main" id="{EA144A23-382A-0E31-8A79-D0F753B6E3F5}"/>
                    </a:ext>
                  </a:extLst>
                </p:cNvPr>
                <p:cNvSpPr/>
                <p:nvPr/>
              </p:nvSpPr>
              <p:spPr>
                <a:xfrm>
                  <a:off x="3920167" y="3850644"/>
                  <a:ext cx="1440000" cy="14400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31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0" name="Rettangolo 39">
                  <a:extLst>
                    <a:ext uri="{FF2B5EF4-FFF2-40B4-BE49-F238E27FC236}">
                      <a16:creationId xmlns:a16="http://schemas.microsoft.com/office/drawing/2014/main" id="{8703C114-364D-3ADC-8AA3-CC1D573D95EE}"/>
                    </a:ext>
                  </a:extLst>
                </p:cNvPr>
                <p:cNvSpPr/>
                <p:nvPr/>
              </p:nvSpPr>
              <p:spPr>
                <a:xfrm>
                  <a:off x="4072567" y="4003044"/>
                  <a:ext cx="1440000" cy="14400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31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cxnSp>
              <p:nvCxnSpPr>
                <p:cNvPr id="41" name="Connettore 1 40">
                  <a:extLst>
                    <a:ext uri="{FF2B5EF4-FFF2-40B4-BE49-F238E27FC236}">
                      <a16:creationId xmlns:a16="http://schemas.microsoft.com/office/drawing/2014/main" id="{FAABC344-D26F-FD61-7BED-FDA511CB0B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49588" y="3051312"/>
                  <a:ext cx="1746705" cy="1800804"/>
                </a:xfrm>
                <a:prstGeom prst="line">
                  <a:avLst/>
                </a:prstGeom>
                <a:ln w="12700"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2" name="Rettangolo 41">
                  <a:extLst>
                    <a:ext uri="{FF2B5EF4-FFF2-40B4-BE49-F238E27FC236}">
                      <a16:creationId xmlns:a16="http://schemas.microsoft.com/office/drawing/2014/main" id="{B724EA3A-DB8D-D60E-632F-D0D458A0AB63}"/>
                    </a:ext>
                  </a:extLst>
                </p:cNvPr>
                <p:cNvSpPr/>
                <p:nvPr/>
              </p:nvSpPr>
              <p:spPr>
                <a:xfrm>
                  <a:off x="8306189" y="3338244"/>
                  <a:ext cx="1080000" cy="108000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3175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3" name="Rettangolo 42">
                  <a:extLst>
                    <a:ext uri="{FF2B5EF4-FFF2-40B4-BE49-F238E27FC236}">
                      <a16:creationId xmlns:a16="http://schemas.microsoft.com/office/drawing/2014/main" id="{5C8AA44D-615B-63F9-9412-6117B341A6BE}"/>
                    </a:ext>
                  </a:extLst>
                </p:cNvPr>
                <p:cNvSpPr/>
                <p:nvPr/>
              </p:nvSpPr>
              <p:spPr>
                <a:xfrm>
                  <a:off x="8458589" y="3490644"/>
                  <a:ext cx="1080000" cy="108000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3175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4" name="Rettangolo 43">
                  <a:extLst>
                    <a:ext uri="{FF2B5EF4-FFF2-40B4-BE49-F238E27FC236}">
                      <a16:creationId xmlns:a16="http://schemas.microsoft.com/office/drawing/2014/main" id="{84E6C8BE-5F4E-8647-86A7-830A68FA623C}"/>
                    </a:ext>
                  </a:extLst>
                </p:cNvPr>
                <p:cNvSpPr/>
                <p:nvPr/>
              </p:nvSpPr>
              <p:spPr>
                <a:xfrm>
                  <a:off x="8610989" y="3643044"/>
                  <a:ext cx="1080000" cy="108000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3175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6" name="Rettangolo 45">
                  <a:extLst>
                    <a:ext uri="{FF2B5EF4-FFF2-40B4-BE49-F238E27FC236}">
                      <a16:creationId xmlns:a16="http://schemas.microsoft.com/office/drawing/2014/main" id="{0E880502-CADB-6390-B0F7-156DA36B3C2C}"/>
                    </a:ext>
                  </a:extLst>
                </p:cNvPr>
                <p:cNvSpPr/>
                <p:nvPr/>
              </p:nvSpPr>
              <p:spPr>
                <a:xfrm>
                  <a:off x="8763389" y="3795444"/>
                  <a:ext cx="1080000" cy="108000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3175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7" name="Rettangolo 46">
                  <a:extLst>
                    <a:ext uri="{FF2B5EF4-FFF2-40B4-BE49-F238E27FC236}">
                      <a16:creationId xmlns:a16="http://schemas.microsoft.com/office/drawing/2014/main" id="{D46C14E0-ABB4-9FB2-F14D-D6E8794A988D}"/>
                    </a:ext>
                  </a:extLst>
                </p:cNvPr>
                <p:cNvSpPr/>
                <p:nvPr/>
              </p:nvSpPr>
              <p:spPr>
                <a:xfrm>
                  <a:off x="8915789" y="3947844"/>
                  <a:ext cx="1080000" cy="108000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3175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8" name="Rettangolo 47">
                  <a:extLst>
                    <a:ext uri="{FF2B5EF4-FFF2-40B4-BE49-F238E27FC236}">
                      <a16:creationId xmlns:a16="http://schemas.microsoft.com/office/drawing/2014/main" id="{E1F70759-EBFA-BA0C-D4D2-D6F864E714E1}"/>
                    </a:ext>
                  </a:extLst>
                </p:cNvPr>
                <p:cNvSpPr/>
                <p:nvPr/>
              </p:nvSpPr>
              <p:spPr>
                <a:xfrm>
                  <a:off x="9068189" y="4100244"/>
                  <a:ext cx="1080000" cy="108000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3175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0" name="CasellaDiTesto 49">
                  <a:extLst>
                    <a:ext uri="{FF2B5EF4-FFF2-40B4-BE49-F238E27FC236}">
                      <a16:creationId xmlns:a16="http://schemas.microsoft.com/office/drawing/2014/main" id="{54A97AB7-EF3F-EB8F-9D0D-794C254DCFE9}"/>
                    </a:ext>
                  </a:extLst>
                </p:cNvPr>
                <p:cNvSpPr txBox="1"/>
                <p:nvPr/>
              </p:nvSpPr>
              <p:spPr>
                <a:xfrm>
                  <a:off x="4192317" y="5240645"/>
                  <a:ext cx="2438328" cy="15408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050" b="0" i="0" u="none" strike="noStrike" dirty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Conv2D</a:t>
                  </a:r>
                </a:p>
                <a:p>
                  <a:endParaRPr lang="it-IT" sz="105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CasellaDiTesto 50">
                  <a:extLst>
                    <a:ext uri="{FF2B5EF4-FFF2-40B4-BE49-F238E27FC236}">
                      <a16:creationId xmlns:a16="http://schemas.microsoft.com/office/drawing/2014/main" id="{DC942BC3-D6A6-1E6D-466B-925E51570174}"/>
                    </a:ext>
                  </a:extLst>
                </p:cNvPr>
                <p:cNvSpPr txBox="1"/>
                <p:nvPr/>
              </p:nvSpPr>
              <p:spPr>
                <a:xfrm>
                  <a:off x="8219217" y="4995695"/>
                  <a:ext cx="3857941" cy="21400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050" b="0" i="0" u="none" strike="noStrike" dirty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MaxPooling2D</a:t>
                  </a:r>
                </a:p>
                <a:p>
                  <a:endParaRPr lang="it-IT" sz="1050" b="0" i="0" u="none" strike="noStrike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endParaRPr lang="it-IT" sz="105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CasellaDiTesto 52">
                  <a:extLst>
                    <a:ext uri="{FF2B5EF4-FFF2-40B4-BE49-F238E27FC236}">
                      <a16:creationId xmlns:a16="http://schemas.microsoft.com/office/drawing/2014/main" id="{6071EF02-3AC5-47A6-28B6-E21A3EC0AFE7}"/>
                    </a:ext>
                  </a:extLst>
                </p:cNvPr>
                <p:cNvSpPr txBox="1"/>
                <p:nvPr/>
              </p:nvSpPr>
              <p:spPr>
                <a:xfrm>
                  <a:off x="991147" y="477480"/>
                  <a:ext cx="2846544" cy="9701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05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32x32x32</a:t>
                  </a:r>
                </a:p>
              </p:txBody>
            </p:sp>
            <p:sp>
              <p:nvSpPr>
                <p:cNvPr id="54" name="CasellaDiTesto 53">
                  <a:extLst>
                    <a:ext uri="{FF2B5EF4-FFF2-40B4-BE49-F238E27FC236}">
                      <a16:creationId xmlns:a16="http://schemas.microsoft.com/office/drawing/2014/main" id="{F9CE25DE-51CF-E57B-55D5-8F2B813903B9}"/>
                    </a:ext>
                  </a:extLst>
                </p:cNvPr>
                <p:cNvSpPr txBox="1"/>
                <p:nvPr/>
              </p:nvSpPr>
              <p:spPr>
                <a:xfrm>
                  <a:off x="5915432" y="700406"/>
                  <a:ext cx="2846543" cy="9701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05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11x11x32</a:t>
                  </a:r>
                </a:p>
              </p:txBody>
            </p:sp>
            <p:sp>
              <p:nvSpPr>
                <p:cNvPr id="57" name="Parentesi graffa aperta 56">
                  <a:extLst>
                    <a:ext uri="{FF2B5EF4-FFF2-40B4-BE49-F238E27FC236}">
                      <a16:creationId xmlns:a16="http://schemas.microsoft.com/office/drawing/2014/main" id="{60E31B98-3E4F-079C-ED69-E191807A5818}"/>
                    </a:ext>
                  </a:extLst>
                </p:cNvPr>
                <p:cNvSpPr/>
                <p:nvPr/>
              </p:nvSpPr>
              <p:spPr>
                <a:xfrm rot="5400000">
                  <a:off x="2215515" y="649168"/>
                  <a:ext cx="220812" cy="1440001"/>
                </a:xfrm>
                <a:prstGeom prst="leftBrace">
                  <a:avLst>
                    <a:gd name="adj1" fmla="val 25000"/>
                    <a:gd name="adj2" fmla="val 50000"/>
                  </a:avLst>
                </a:prstGeom>
                <a:ln w="635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8" name="Parentesi graffa aperta 57">
                  <a:extLst>
                    <a:ext uri="{FF2B5EF4-FFF2-40B4-BE49-F238E27FC236}">
                      <a16:creationId xmlns:a16="http://schemas.microsoft.com/office/drawing/2014/main" id="{75D56AF4-C786-85B9-6416-35ED61CB3EF6}"/>
                    </a:ext>
                  </a:extLst>
                </p:cNvPr>
                <p:cNvSpPr/>
                <p:nvPr/>
              </p:nvSpPr>
              <p:spPr>
                <a:xfrm rot="5400000">
                  <a:off x="7197565" y="1049818"/>
                  <a:ext cx="220811" cy="1079999"/>
                </a:xfrm>
                <a:prstGeom prst="leftBrace">
                  <a:avLst>
                    <a:gd name="adj1" fmla="val 25000"/>
                    <a:gd name="adj2" fmla="val 50000"/>
                  </a:avLst>
                </a:prstGeom>
                <a:ln w="635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cxnSp>
          <p:nvCxnSpPr>
            <p:cNvPr id="1800" name="Connettore 7 1799">
              <a:extLst>
                <a:ext uri="{FF2B5EF4-FFF2-40B4-BE49-F238E27FC236}">
                  <a16:creationId xmlns:a16="http://schemas.microsoft.com/office/drawing/2014/main" id="{CD41B454-9A6F-3E9E-A6C2-EFEC2F00E315}"/>
                </a:ext>
              </a:extLst>
            </p:cNvPr>
            <p:cNvCxnSpPr>
              <a:cxnSpLocks/>
              <a:stCxn id="4" idx="3"/>
              <a:endCxn id="3159" idx="2"/>
            </p:cNvCxnSpPr>
            <p:nvPr/>
          </p:nvCxnSpPr>
          <p:spPr>
            <a:xfrm>
              <a:off x="6125174" y="5285664"/>
              <a:ext cx="791258" cy="263549"/>
            </a:xfrm>
            <a:prstGeom prst="curvedConnector4">
              <a:avLst>
                <a:gd name="adj1" fmla="val 304"/>
                <a:gd name="adj2" fmla="val 211230"/>
              </a:avLst>
            </a:prstGeom>
            <a:ln w="952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94" name="Gruppo 1693">
            <a:extLst>
              <a:ext uri="{FF2B5EF4-FFF2-40B4-BE49-F238E27FC236}">
                <a16:creationId xmlns:a16="http://schemas.microsoft.com/office/drawing/2014/main" id="{571C59C4-0F9E-0149-9EBA-283598955BB4}"/>
              </a:ext>
            </a:extLst>
          </p:cNvPr>
          <p:cNvGrpSpPr/>
          <p:nvPr/>
        </p:nvGrpSpPr>
        <p:grpSpPr>
          <a:xfrm>
            <a:off x="3546233" y="4409201"/>
            <a:ext cx="3858578" cy="1935832"/>
            <a:chOff x="802857" y="2344460"/>
            <a:chExt cx="3858578" cy="1935832"/>
          </a:xfrm>
        </p:grpSpPr>
        <p:cxnSp>
          <p:nvCxnSpPr>
            <p:cNvPr id="1695" name="Connettore 7 1694">
              <a:extLst>
                <a:ext uri="{FF2B5EF4-FFF2-40B4-BE49-F238E27FC236}">
                  <a16:creationId xmlns:a16="http://schemas.microsoft.com/office/drawing/2014/main" id="{D51CE2B5-84A9-DA6F-4395-892FEDEBC37D}"/>
                </a:ext>
              </a:extLst>
            </p:cNvPr>
            <p:cNvCxnSpPr>
              <a:cxnSpLocks/>
              <a:stCxn id="1697" idx="3"/>
            </p:cNvCxnSpPr>
            <p:nvPr/>
          </p:nvCxnSpPr>
          <p:spPr>
            <a:xfrm>
              <a:off x="3870177" y="3220923"/>
              <a:ext cx="791258" cy="263549"/>
            </a:xfrm>
            <a:prstGeom prst="curvedConnector4">
              <a:avLst>
                <a:gd name="adj1" fmla="val 304"/>
                <a:gd name="adj2" fmla="val 211230"/>
              </a:avLst>
            </a:prstGeom>
            <a:ln w="952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696" name="Gruppo 1695">
              <a:extLst>
                <a:ext uri="{FF2B5EF4-FFF2-40B4-BE49-F238E27FC236}">
                  <a16:creationId xmlns:a16="http://schemas.microsoft.com/office/drawing/2014/main" id="{14643B36-2492-EB33-DA8C-AACB85568815}"/>
                </a:ext>
              </a:extLst>
            </p:cNvPr>
            <p:cNvGrpSpPr/>
            <p:nvPr/>
          </p:nvGrpSpPr>
          <p:grpSpPr>
            <a:xfrm>
              <a:off x="802857" y="2344460"/>
              <a:ext cx="3067320" cy="1935832"/>
              <a:chOff x="467803" y="2162559"/>
              <a:chExt cx="3067320" cy="1935832"/>
            </a:xfrm>
          </p:grpSpPr>
          <p:sp>
            <p:nvSpPr>
              <p:cNvPr id="1697" name="Rettangolo 1696">
                <a:extLst>
                  <a:ext uri="{FF2B5EF4-FFF2-40B4-BE49-F238E27FC236}">
                    <a16:creationId xmlns:a16="http://schemas.microsoft.com/office/drawing/2014/main" id="{B294FB85-5221-F5E2-72A4-B2025F6F8257}"/>
                  </a:ext>
                </a:extLst>
              </p:cNvPr>
              <p:cNvSpPr/>
              <p:nvPr/>
            </p:nvSpPr>
            <p:spPr>
              <a:xfrm>
                <a:off x="467803" y="2162559"/>
                <a:ext cx="3067320" cy="175292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1698" name="Gruppo 1697">
                <a:extLst>
                  <a:ext uri="{FF2B5EF4-FFF2-40B4-BE49-F238E27FC236}">
                    <a16:creationId xmlns:a16="http://schemas.microsoft.com/office/drawing/2014/main" id="{1637021D-DF92-955F-E41D-06ED4C85ED77}"/>
                  </a:ext>
                </a:extLst>
              </p:cNvPr>
              <p:cNvGrpSpPr/>
              <p:nvPr/>
            </p:nvGrpSpPr>
            <p:grpSpPr>
              <a:xfrm>
                <a:off x="584391" y="2209926"/>
                <a:ext cx="2873683" cy="1888465"/>
                <a:chOff x="1025133" y="339818"/>
                <a:chExt cx="11064441" cy="7189213"/>
              </a:xfrm>
            </p:grpSpPr>
            <p:sp>
              <p:nvSpPr>
                <p:cNvPr id="1699" name="Parallelogramma 1698">
                  <a:extLst>
                    <a:ext uri="{FF2B5EF4-FFF2-40B4-BE49-F238E27FC236}">
                      <a16:creationId xmlns:a16="http://schemas.microsoft.com/office/drawing/2014/main" id="{78B02625-3B19-EE4C-7E5E-AEEF41C1C8C6}"/>
                    </a:ext>
                  </a:extLst>
                </p:cNvPr>
                <p:cNvSpPr/>
                <p:nvPr/>
              </p:nvSpPr>
              <p:spPr>
                <a:xfrm rot="13692792">
                  <a:off x="5669114" y="3062831"/>
                  <a:ext cx="6273417" cy="2112730"/>
                </a:xfrm>
                <a:prstGeom prst="parallelogram">
                  <a:avLst>
                    <a:gd name="adj" fmla="val 87124"/>
                  </a:avLst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700" name="Parallelogramma 1699">
                  <a:extLst>
                    <a:ext uri="{FF2B5EF4-FFF2-40B4-BE49-F238E27FC236}">
                      <a16:creationId xmlns:a16="http://schemas.microsoft.com/office/drawing/2014/main" id="{849B3A9E-C2C7-A166-F2AF-CBAE52F2AB81}"/>
                    </a:ext>
                  </a:extLst>
                </p:cNvPr>
                <p:cNvSpPr/>
                <p:nvPr/>
              </p:nvSpPr>
              <p:spPr>
                <a:xfrm rot="13692792">
                  <a:off x="422317" y="3196372"/>
                  <a:ext cx="6552589" cy="2112730"/>
                </a:xfrm>
                <a:prstGeom prst="parallelogram">
                  <a:avLst>
                    <a:gd name="adj" fmla="val 87124"/>
                  </a:avLst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701" name="Rettangolo 1700">
                  <a:extLst>
                    <a:ext uri="{FF2B5EF4-FFF2-40B4-BE49-F238E27FC236}">
                      <a16:creationId xmlns:a16="http://schemas.microsoft.com/office/drawing/2014/main" id="{50EEFA8E-8AE0-6E57-AEF6-B837C37A85AB}"/>
                    </a:ext>
                  </a:extLst>
                </p:cNvPr>
                <p:cNvSpPr/>
                <p:nvPr/>
              </p:nvSpPr>
              <p:spPr>
                <a:xfrm>
                  <a:off x="6779610" y="1743756"/>
                  <a:ext cx="1080000" cy="108000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3175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702" name="Rettangolo 1701">
                  <a:extLst>
                    <a:ext uri="{FF2B5EF4-FFF2-40B4-BE49-F238E27FC236}">
                      <a16:creationId xmlns:a16="http://schemas.microsoft.com/office/drawing/2014/main" id="{7AE6C51A-8547-7771-B63D-2FCE5A3271D7}"/>
                    </a:ext>
                  </a:extLst>
                </p:cNvPr>
                <p:cNvSpPr/>
                <p:nvPr/>
              </p:nvSpPr>
              <p:spPr>
                <a:xfrm>
                  <a:off x="6906958" y="1871104"/>
                  <a:ext cx="1080000" cy="108000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3175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703" name="Rettangolo 1702">
                  <a:extLst>
                    <a:ext uri="{FF2B5EF4-FFF2-40B4-BE49-F238E27FC236}">
                      <a16:creationId xmlns:a16="http://schemas.microsoft.com/office/drawing/2014/main" id="{99D1A55C-46B2-2E23-2719-0D3EEB421550}"/>
                    </a:ext>
                  </a:extLst>
                </p:cNvPr>
                <p:cNvSpPr/>
                <p:nvPr/>
              </p:nvSpPr>
              <p:spPr>
                <a:xfrm>
                  <a:off x="7034306" y="1998452"/>
                  <a:ext cx="1080000" cy="108000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3175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704" name="Rettangolo 1703">
                  <a:extLst>
                    <a:ext uri="{FF2B5EF4-FFF2-40B4-BE49-F238E27FC236}">
                      <a16:creationId xmlns:a16="http://schemas.microsoft.com/office/drawing/2014/main" id="{9F7A97DF-E67F-04E1-3E6D-4B94D3837C4E}"/>
                    </a:ext>
                  </a:extLst>
                </p:cNvPr>
                <p:cNvSpPr/>
                <p:nvPr/>
              </p:nvSpPr>
              <p:spPr>
                <a:xfrm>
                  <a:off x="7186706" y="2150852"/>
                  <a:ext cx="1080000" cy="108000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3175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705" name="Rettangolo 1704">
                  <a:extLst>
                    <a:ext uri="{FF2B5EF4-FFF2-40B4-BE49-F238E27FC236}">
                      <a16:creationId xmlns:a16="http://schemas.microsoft.com/office/drawing/2014/main" id="{E9C460C7-EC59-EE8E-128F-CEA608B3C351}"/>
                    </a:ext>
                  </a:extLst>
                </p:cNvPr>
                <p:cNvSpPr/>
                <p:nvPr/>
              </p:nvSpPr>
              <p:spPr>
                <a:xfrm>
                  <a:off x="7339106" y="2303252"/>
                  <a:ext cx="1080000" cy="108000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3175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706" name="Rettangolo 1705">
                  <a:extLst>
                    <a:ext uri="{FF2B5EF4-FFF2-40B4-BE49-F238E27FC236}">
                      <a16:creationId xmlns:a16="http://schemas.microsoft.com/office/drawing/2014/main" id="{1FE2674E-A43C-2264-CD6C-4B9FAFD456E4}"/>
                    </a:ext>
                  </a:extLst>
                </p:cNvPr>
                <p:cNvSpPr/>
                <p:nvPr/>
              </p:nvSpPr>
              <p:spPr>
                <a:xfrm>
                  <a:off x="7491506" y="2455652"/>
                  <a:ext cx="1080000" cy="108000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3175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pic>
              <p:nvPicPr>
                <p:cNvPr id="1707" name="Immagine 1706" descr="Immagine che contiene linea, diagramma, Diagramma&#10;&#10;Descrizione generata automaticamente">
                  <a:extLst>
                    <a:ext uri="{FF2B5EF4-FFF2-40B4-BE49-F238E27FC236}">
                      <a16:creationId xmlns:a16="http://schemas.microsoft.com/office/drawing/2014/main" id="{7B13A0C8-BC2E-247D-4189-15F471CF65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4003" t="4944" r="9033" b="753"/>
                <a:stretch/>
              </p:blipFill>
              <p:spPr>
                <a:xfrm>
                  <a:off x="4536029" y="2143396"/>
                  <a:ext cx="3086919" cy="251054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708" name="Rettangolo 1707">
                  <a:extLst>
                    <a:ext uri="{FF2B5EF4-FFF2-40B4-BE49-F238E27FC236}">
                      <a16:creationId xmlns:a16="http://schemas.microsoft.com/office/drawing/2014/main" id="{6B07B277-576F-1755-8A11-AAA9902F2BA4}"/>
                    </a:ext>
                  </a:extLst>
                </p:cNvPr>
                <p:cNvSpPr/>
                <p:nvPr/>
              </p:nvSpPr>
              <p:spPr>
                <a:xfrm>
                  <a:off x="1622059" y="1517484"/>
                  <a:ext cx="1440000" cy="14400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31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709" name="Rettangolo 1708">
                  <a:extLst>
                    <a:ext uri="{FF2B5EF4-FFF2-40B4-BE49-F238E27FC236}">
                      <a16:creationId xmlns:a16="http://schemas.microsoft.com/office/drawing/2014/main" id="{EBF6F3E4-7AC8-13B2-6D64-9FB7A3CA8273}"/>
                    </a:ext>
                  </a:extLst>
                </p:cNvPr>
                <p:cNvSpPr/>
                <p:nvPr/>
              </p:nvSpPr>
              <p:spPr>
                <a:xfrm>
                  <a:off x="1749407" y="1644832"/>
                  <a:ext cx="1440000" cy="14400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31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710" name="Rettangolo 1709">
                  <a:extLst>
                    <a:ext uri="{FF2B5EF4-FFF2-40B4-BE49-F238E27FC236}">
                      <a16:creationId xmlns:a16="http://schemas.microsoft.com/office/drawing/2014/main" id="{C36FA59B-B87E-2771-311C-37AD66B8DEA9}"/>
                    </a:ext>
                  </a:extLst>
                </p:cNvPr>
                <p:cNvSpPr/>
                <p:nvPr/>
              </p:nvSpPr>
              <p:spPr>
                <a:xfrm>
                  <a:off x="1876755" y="1772180"/>
                  <a:ext cx="1440000" cy="14400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31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711" name="Rettangolo 1710">
                  <a:extLst>
                    <a:ext uri="{FF2B5EF4-FFF2-40B4-BE49-F238E27FC236}">
                      <a16:creationId xmlns:a16="http://schemas.microsoft.com/office/drawing/2014/main" id="{B07D9250-1349-1E70-CAB5-3FC7A954384A}"/>
                    </a:ext>
                  </a:extLst>
                </p:cNvPr>
                <p:cNvSpPr/>
                <p:nvPr/>
              </p:nvSpPr>
              <p:spPr>
                <a:xfrm>
                  <a:off x="2029155" y="1924580"/>
                  <a:ext cx="1440000" cy="14400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31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712" name="Rettangolo 1711">
                  <a:extLst>
                    <a:ext uri="{FF2B5EF4-FFF2-40B4-BE49-F238E27FC236}">
                      <a16:creationId xmlns:a16="http://schemas.microsoft.com/office/drawing/2014/main" id="{0AF0DC02-C1AC-CB3D-CC49-2054E69B6A16}"/>
                    </a:ext>
                  </a:extLst>
                </p:cNvPr>
                <p:cNvSpPr/>
                <p:nvPr/>
              </p:nvSpPr>
              <p:spPr>
                <a:xfrm>
                  <a:off x="2181555" y="2076980"/>
                  <a:ext cx="1440000" cy="14400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31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713" name="Rettangolo 1712">
                  <a:extLst>
                    <a:ext uri="{FF2B5EF4-FFF2-40B4-BE49-F238E27FC236}">
                      <a16:creationId xmlns:a16="http://schemas.microsoft.com/office/drawing/2014/main" id="{B6603024-4048-23EA-7FA1-2796BD51F2CB}"/>
                    </a:ext>
                  </a:extLst>
                </p:cNvPr>
                <p:cNvSpPr/>
                <p:nvPr/>
              </p:nvSpPr>
              <p:spPr>
                <a:xfrm>
                  <a:off x="2333955" y="2229380"/>
                  <a:ext cx="1440000" cy="14400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31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cxnSp>
              <p:nvCxnSpPr>
                <p:cNvPr id="1714" name="Connettore 1 1713">
                  <a:extLst>
                    <a:ext uri="{FF2B5EF4-FFF2-40B4-BE49-F238E27FC236}">
                      <a16:creationId xmlns:a16="http://schemas.microsoft.com/office/drawing/2014/main" id="{23B72800-97E2-E432-B97C-6AB8C6563178}"/>
                    </a:ext>
                  </a:extLst>
                </p:cNvPr>
                <p:cNvCxnSpPr/>
                <p:nvPr/>
              </p:nvCxnSpPr>
              <p:spPr>
                <a:xfrm>
                  <a:off x="3062059" y="2957484"/>
                  <a:ext cx="1840908" cy="1875960"/>
                </a:xfrm>
                <a:prstGeom prst="line">
                  <a:avLst/>
                </a:prstGeom>
                <a:ln w="12700">
                  <a:prstDash val="sysDot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715" name="Rettangolo 1714">
                  <a:extLst>
                    <a:ext uri="{FF2B5EF4-FFF2-40B4-BE49-F238E27FC236}">
                      <a16:creationId xmlns:a16="http://schemas.microsoft.com/office/drawing/2014/main" id="{8527B3CF-12D3-4D43-5F60-A4754E6152B3}"/>
                    </a:ext>
                  </a:extLst>
                </p:cNvPr>
                <p:cNvSpPr/>
                <p:nvPr/>
              </p:nvSpPr>
              <p:spPr>
                <a:xfrm>
                  <a:off x="3310567" y="3241044"/>
                  <a:ext cx="1440000" cy="14400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31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716" name="Rettangolo 1715">
                  <a:extLst>
                    <a:ext uri="{FF2B5EF4-FFF2-40B4-BE49-F238E27FC236}">
                      <a16:creationId xmlns:a16="http://schemas.microsoft.com/office/drawing/2014/main" id="{AE3AE333-0CC1-769B-DF79-E019E6E2920E}"/>
                    </a:ext>
                  </a:extLst>
                </p:cNvPr>
                <p:cNvSpPr/>
                <p:nvPr/>
              </p:nvSpPr>
              <p:spPr>
                <a:xfrm>
                  <a:off x="3462967" y="3393444"/>
                  <a:ext cx="1440000" cy="14400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31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717" name="Rettangolo 1716">
                  <a:extLst>
                    <a:ext uri="{FF2B5EF4-FFF2-40B4-BE49-F238E27FC236}">
                      <a16:creationId xmlns:a16="http://schemas.microsoft.com/office/drawing/2014/main" id="{B2E43E4A-25B3-566F-8D47-F103C808EC25}"/>
                    </a:ext>
                  </a:extLst>
                </p:cNvPr>
                <p:cNvSpPr/>
                <p:nvPr/>
              </p:nvSpPr>
              <p:spPr>
                <a:xfrm>
                  <a:off x="3615367" y="3545844"/>
                  <a:ext cx="1440000" cy="14400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31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718" name="Rettangolo 1717">
                  <a:extLst>
                    <a:ext uri="{FF2B5EF4-FFF2-40B4-BE49-F238E27FC236}">
                      <a16:creationId xmlns:a16="http://schemas.microsoft.com/office/drawing/2014/main" id="{B151DEB1-E745-33DA-B339-439A9EA26603}"/>
                    </a:ext>
                  </a:extLst>
                </p:cNvPr>
                <p:cNvSpPr/>
                <p:nvPr/>
              </p:nvSpPr>
              <p:spPr>
                <a:xfrm>
                  <a:off x="3767767" y="3698244"/>
                  <a:ext cx="1440000" cy="14400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31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719" name="Rettangolo 1718">
                  <a:extLst>
                    <a:ext uri="{FF2B5EF4-FFF2-40B4-BE49-F238E27FC236}">
                      <a16:creationId xmlns:a16="http://schemas.microsoft.com/office/drawing/2014/main" id="{585FD370-B617-E2A5-8503-971B047457E5}"/>
                    </a:ext>
                  </a:extLst>
                </p:cNvPr>
                <p:cNvSpPr/>
                <p:nvPr/>
              </p:nvSpPr>
              <p:spPr>
                <a:xfrm>
                  <a:off x="3920167" y="3850644"/>
                  <a:ext cx="1440000" cy="14400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31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264" name="Rettangolo 3263">
                  <a:extLst>
                    <a:ext uri="{FF2B5EF4-FFF2-40B4-BE49-F238E27FC236}">
                      <a16:creationId xmlns:a16="http://schemas.microsoft.com/office/drawing/2014/main" id="{AD636A7D-8F61-F30B-AA0A-0676F82C0454}"/>
                    </a:ext>
                  </a:extLst>
                </p:cNvPr>
                <p:cNvSpPr/>
                <p:nvPr/>
              </p:nvSpPr>
              <p:spPr>
                <a:xfrm>
                  <a:off x="4072567" y="4003044"/>
                  <a:ext cx="1440000" cy="14400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31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cxnSp>
              <p:nvCxnSpPr>
                <p:cNvPr id="3265" name="Connettore 1 3264">
                  <a:extLst>
                    <a:ext uri="{FF2B5EF4-FFF2-40B4-BE49-F238E27FC236}">
                      <a16:creationId xmlns:a16="http://schemas.microsoft.com/office/drawing/2014/main" id="{ED35A84F-733B-3BDC-4778-0AFFDBA0C7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49588" y="3051312"/>
                  <a:ext cx="1746705" cy="1800804"/>
                </a:xfrm>
                <a:prstGeom prst="line">
                  <a:avLst/>
                </a:prstGeom>
                <a:ln w="12700"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266" name="Rettangolo 3265">
                  <a:extLst>
                    <a:ext uri="{FF2B5EF4-FFF2-40B4-BE49-F238E27FC236}">
                      <a16:creationId xmlns:a16="http://schemas.microsoft.com/office/drawing/2014/main" id="{6F77741B-11D9-EE3C-D12E-AB70356221A3}"/>
                    </a:ext>
                  </a:extLst>
                </p:cNvPr>
                <p:cNvSpPr/>
                <p:nvPr/>
              </p:nvSpPr>
              <p:spPr>
                <a:xfrm>
                  <a:off x="8306189" y="3338244"/>
                  <a:ext cx="1080000" cy="108000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3175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267" name="Rettangolo 3266">
                  <a:extLst>
                    <a:ext uri="{FF2B5EF4-FFF2-40B4-BE49-F238E27FC236}">
                      <a16:creationId xmlns:a16="http://schemas.microsoft.com/office/drawing/2014/main" id="{03293BDF-C1D5-7E87-A761-1B913BBED75A}"/>
                    </a:ext>
                  </a:extLst>
                </p:cNvPr>
                <p:cNvSpPr/>
                <p:nvPr/>
              </p:nvSpPr>
              <p:spPr>
                <a:xfrm>
                  <a:off x="8458589" y="3490644"/>
                  <a:ext cx="1080000" cy="108000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3175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268" name="Rettangolo 3267">
                  <a:extLst>
                    <a:ext uri="{FF2B5EF4-FFF2-40B4-BE49-F238E27FC236}">
                      <a16:creationId xmlns:a16="http://schemas.microsoft.com/office/drawing/2014/main" id="{EBC540E3-4522-BF09-301C-AE5C12A70045}"/>
                    </a:ext>
                  </a:extLst>
                </p:cNvPr>
                <p:cNvSpPr/>
                <p:nvPr/>
              </p:nvSpPr>
              <p:spPr>
                <a:xfrm>
                  <a:off x="8610989" y="3643044"/>
                  <a:ext cx="1080000" cy="108000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3175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269" name="Rettangolo 3268">
                  <a:extLst>
                    <a:ext uri="{FF2B5EF4-FFF2-40B4-BE49-F238E27FC236}">
                      <a16:creationId xmlns:a16="http://schemas.microsoft.com/office/drawing/2014/main" id="{B6F35338-DE3A-EBF7-9109-884FACBA56E6}"/>
                    </a:ext>
                  </a:extLst>
                </p:cNvPr>
                <p:cNvSpPr/>
                <p:nvPr/>
              </p:nvSpPr>
              <p:spPr>
                <a:xfrm>
                  <a:off x="8763389" y="3795444"/>
                  <a:ext cx="1080000" cy="108000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3175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270" name="Rettangolo 3269">
                  <a:extLst>
                    <a:ext uri="{FF2B5EF4-FFF2-40B4-BE49-F238E27FC236}">
                      <a16:creationId xmlns:a16="http://schemas.microsoft.com/office/drawing/2014/main" id="{0A71416F-7367-3EA8-6B8C-5DD4C2D31CBA}"/>
                    </a:ext>
                  </a:extLst>
                </p:cNvPr>
                <p:cNvSpPr/>
                <p:nvPr/>
              </p:nvSpPr>
              <p:spPr>
                <a:xfrm>
                  <a:off x="8915789" y="3947844"/>
                  <a:ext cx="1080000" cy="108000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3175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271" name="Rettangolo 3270">
                  <a:extLst>
                    <a:ext uri="{FF2B5EF4-FFF2-40B4-BE49-F238E27FC236}">
                      <a16:creationId xmlns:a16="http://schemas.microsoft.com/office/drawing/2014/main" id="{25DA236C-1CA9-F383-B5EF-FBE3FC41BB05}"/>
                    </a:ext>
                  </a:extLst>
                </p:cNvPr>
                <p:cNvSpPr/>
                <p:nvPr/>
              </p:nvSpPr>
              <p:spPr>
                <a:xfrm>
                  <a:off x="9068189" y="4100244"/>
                  <a:ext cx="1080000" cy="108000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3175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272" name="CasellaDiTesto 3271">
                  <a:extLst>
                    <a:ext uri="{FF2B5EF4-FFF2-40B4-BE49-F238E27FC236}">
                      <a16:creationId xmlns:a16="http://schemas.microsoft.com/office/drawing/2014/main" id="{9AED2598-59B4-6CD9-9156-47912D33C10F}"/>
                    </a:ext>
                  </a:extLst>
                </p:cNvPr>
                <p:cNvSpPr txBox="1"/>
                <p:nvPr/>
              </p:nvSpPr>
              <p:spPr>
                <a:xfrm>
                  <a:off x="1025133" y="339818"/>
                  <a:ext cx="2883552" cy="9959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05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11x11x64</a:t>
                  </a:r>
                </a:p>
              </p:txBody>
            </p:sp>
            <p:sp>
              <p:nvSpPr>
                <p:cNvPr id="3273" name="CasellaDiTesto 3272">
                  <a:extLst>
                    <a:ext uri="{FF2B5EF4-FFF2-40B4-BE49-F238E27FC236}">
                      <a16:creationId xmlns:a16="http://schemas.microsoft.com/office/drawing/2014/main" id="{C6FBF2BA-1609-D8AF-60A1-16FEED91C715}"/>
                    </a:ext>
                  </a:extLst>
                </p:cNvPr>
                <p:cNvSpPr txBox="1"/>
                <p:nvPr/>
              </p:nvSpPr>
              <p:spPr>
                <a:xfrm>
                  <a:off x="6271131" y="645783"/>
                  <a:ext cx="2340418" cy="9959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05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4x4x64</a:t>
                  </a:r>
                </a:p>
              </p:txBody>
            </p:sp>
            <p:sp>
              <p:nvSpPr>
                <p:cNvPr id="3274" name="Parentesi graffa aperta 3273">
                  <a:extLst>
                    <a:ext uri="{FF2B5EF4-FFF2-40B4-BE49-F238E27FC236}">
                      <a16:creationId xmlns:a16="http://schemas.microsoft.com/office/drawing/2014/main" id="{B0BB9BC5-6DA6-A368-2FB4-2990C1E51EB3}"/>
                    </a:ext>
                  </a:extLst>
                </p:cNvPr>
                <p:cNvSpPr/>
                <p:nvPr/>
              </p:nvSpPr>
              <p:spPr>
                <a:xfrm rot="5400000">
                  <a:off x="2215515" y="649168"/>
                  <a:ext cx="220812" cy="1440001"/>
                </a:xfrm>
                <a:prstGeom prst="leftBrace">
                  <a:avLst>
                    <a:gd name="adj1" fmla="val 25000"/>
                    <a:gd name="adj2" fmla="val 50000"/>
                  </a:avLst>
                </a:prstGeom>
                <a:ln w="635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275" name="Parentesi graffa aperta 3274">
                  <a:extLst>
                    <a:ext uri="{FF2B5EF4-FFF2-40B4-BE49-F238E27FC236}">
                      <a16:creationId xmlns:a16="http://schemas.microsoft.com/office/drawing/2014/main" id="{C7B41A45-87C6-77D6-19B4-EDC9C2DA1EA4}"/>
                    </a:ext>
                  </a:extLst>
                </p:cNvPr>
                <p:cNvSpPr/>
                <p:nvPr/>
              </p:nvSpPr>
              <p:spPr>
                <a:xfrm rot="5400000">
                  <a:off x="7197565" y="1049818"/>
                  <a:ext cx="220811" cy="1079999"/>
                </a:xfrm>
                <a:prstGeom prst="leftBrace">
                  <a:avLst>
                    <a:gd name="adj1" fmla="val 25000"/>
                    <a:gd name="adj2" fmla="val 50000"/>
                  </a:avLst>
                </a:prstGeom>
                <a:ln w="635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276" name="CasellaDiTesto 3275">
                  <a:extLst>
                    <a:ext uri="{FF2B5EF4-FFF2-40B4-BE49-F238E27FC236}">
                      <a16:creationId xmlns:a16="http://schemas.microsoft.com/office/drawing/2014/main" id="{F85056E8-59F3-C9B6-E5EE-38B1442DC144}"/>
                    </a:ext>
                  </a:extLst>
                </p:cNvPr>
                <p:cNvSpPr txBox="1"/>
                <p:nvPr/>
              </p:nvSpPr>
              <p:spPr>
                <a:xfrm>
                  <a:off x="4193940" y="5245659"/>
                  <a:ext cx="2470030" cy="15817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050" b="0" i="0" u="none" strike="noStrike" dirty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Conv2D</a:t>
                  </a:r>
                </a:p>
                <a:p>
                  <a:endParaRPr lang="it-IT" sz="105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77" name="CasellaDiTesto 3276">
                  <a:extLst>
                    <a:ext uri="{FF2B5EF4-FFF2-40B4-BE49-F238E27FC236}">
                      <a16:creationId xmlns:a16="http://schemas.microsoft.com/office/drawing/2014/main" id="{3498C887-787C-D928-354E-A9FC90025254}"/>
                    </a:ext>
                  </a:extLst>
                </p:cNvPr>
                <p:cNvSpPr txBox="1"/>
                <p:nvPr/>
              </p:nvSpPr>
              <p:spPr>
                <a:xfrm>
                  <a:off x="8181474" y="4998073"/>
                  <a:ext cx="3908100" cy="21968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050" b="0" i="0" u="none" strike="noStrike" dirty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MaxPooling2D</a:t>
                  </a:r>
                </a:p>
                <a:p>
                  <a:endParaRPr lang="it-IT" sz="1050" b="0" i="0" u="none" strike="noStrike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endParaRPr lang="it-IT" sz="105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3325" name="Gruppo 3324">
            <a:extLst>
              <a:ext uri="{FF2B5EF4-FFF2-40B4-BE49-F238E27FC236}">
                <a16:creationId xmlns:a16="http://schemas.microsoft.com/office/drawing/2014/main" id="{51310C53-919A-8306-60AB-A6DA40DFAF11}"/>
              </a:ext>
            </a:extLst>
          </p:cNvPr>
          <p:cNvGrpSpPr/>
          <p:nvPr/>
        </p:nvGrpSpPr>
        <p:grpSpPr>
          <a:xfrm>
            <a:off x="4074492" y="4376882"/>
            <a:ext cx="4327290" cy="1996879"/>
            <a:chOff x="4076845" y="4377259"/>
            <a:chExt cx="4327290" cy="1996879"/>
          </a:xfrm>
        </p:grpSpPr>
        <p:grpSp>
          <p:nvGrpSpPr>
            <p:cNvPr id="3324" name="Gruppo 3323">
              <a:extLst>
                <a:ext uri="{FF2B5EF4-FFF2-40B4-BE49-F238E27FC236}">
                  <a16:creationId xmlns:a16="http://schemas.microsoft.com/office/drawing/2014/main" id="{BD96773B-21E6-28D4-DE26-2058C919E691}"/>
                </a:ext>
              </a:extLst>
            </p:cNvPr>
            <p:cNvGrpSpPr/>
            <p:nvPr/>
          </p:nvGrpSpPr>
          <p:grpSpPr>
            <a:xfrm>
              <a:off x="4076845" y="4377259"/>
              <a:ext cx="3859579" cy="1996879"/>
              <a:chOff x="762990" y="1515620"/>
              <a:chExt cx="3859579" cy="1996879"/>
            </a:xfrm>
          </p:grpSpPr>
          <p:grpSp>
            <p:nvGrpSpPr>
              <p:cNvPr id="3281" name="Gruppo 3280">
                <a:extLst>
                  <a:ext uri="{FF2B5EF4-FFF2-40B4-BE49-F238E27FC236}">
                    <a16:creationId xmlns:a16="http://schemas.microsoft.com/office/drawing/2014/main" id="{11D0DE5D-4977-C5D4-C1A1-1EDA06C154E6}"/>
                  </a:ext>
                </a:extLst>
              </p:cNvPr>
              <p:cNvGrpSpPr/>
              <p:nvPr/>
            </p:nvGrpSpPr>
            <p:grpSpPr>
              <a:xfrm>
                <a:off x="762990" y="1550364"/>
                <a:ext cx="3859579" cy="1752926"/>
                <a:chOff x="3550708" y="4422537"/>
                <a:chExt cx="3859579" cy="1752926"/>
              </a:xfrm>
            </p:grpSpPr>
            <p:sp>
              <p:nvSpPr>
                <p:cNvPr id="3279" name="Rettangolo 3278">
                  <a:extLst>
                    <a:ext uri="{FF2B5EF4-FFF2-40B4-BE49-F238E27FC236}">
                      <a16:creationId xmlns:a16="http://schemas.microsoft.com/office/drawing/2014/main" id="{4AE192A2-0B6E-172C-F419-C3D6286AD0C3}"/>
                    </a:ext>
                  </a:extLst>
                </p:cNvPr>
                <p:cNvSpPr/>
                <p:nvPr/>
              </p:nvSpPr>
              <p:spPr>
                <a:xfrm>
                  <a:off x="3550708" y="4422537"/>
                  <a:ext cx="3067320" cy="175292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cxnSp>
              <p:nvCxnSpPr>
                <p:cNvPr id="3280" name="Connettore 7 3279">
                  <a:extLst>
                    <a:ext uri="{FF2B5EF4-FFF2-40B4-BE49-F238E27FC236}">
                      <a16:creationId xmlns:a16="http://schemas.microsoft.com/office/drawing/2014/main" id="{E70CBB40-F406-9328-03AD-25649FE27D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19029" y="5278123"/>
                  <a:ext cx="791258" cy="263549"/>
                </a:xfrm>
                <a:prstGeom prst="curvedConnector4">
                  <a:avLst>
                    <a:gd name="adj1" fmla="val 304"/>
                    <a:gd name="adj2" fmla="val 211230"/>
                  </a:avLst>
                </a:prstGeom>
                <a:ln w="9525"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82" name="Gruppo 3281">
                <a:extLst>
                  <a:ext uri="{FF2B5EF4-FFF2-40B4-BE49-F238E27FC236}">
                    <a16:creationId xmlns:a16="http://schemas.microsoft.com/office/drawing/2014/main" id="{487C4848-B7C9-E7B6-14CC-E8AD959BDFEC}"/>
                  </a:ext>
                </a:extLst>
              </p:cNvPr>
              <p:cNvGrpSpPr/>
              <p:nvPr/>
            </p:nvGrpSpPr>
            <p:grpSpPr>
              <a:xfrm>
                <a:off x="950019" y="1515620"/>
                <a:ext cx="2557347" cy="1996879"/>
                <a:chOff x="1000312" y="568047"/>
                <a:chExt cx="9249733" cy="6950226"/>
              </a:xfrm>
            </p:grpSpPr>
            <p:sp>
              <p:nvSpPr>
                <p:cNvPr id="3283" name="Parallelogramma 3282">
                  <a:extLst>
                    <a:ext uri="{FF2B5EF4-FFF2-40B4-BE49-F238E27FC236}">
                      <a16:creationId xmlns:a16="http://schemas.microsoft.com/office/drawing/2014/main" id="{EAB30EFC-40E5-5EBB-6BE8-E3859AF79CB4}"/>
                    </a:ext>
                  </a:extLst>
                </p:cNvPr>
                <p:cNvSpPr/>
                <p:nvPr/>
              </p:nvSpPr>
              <p:spPr>
                <a:xfrm rot="13692792">
                  <a:off x="6026546" y="3561052"/>
                  <a:ext cx="5856654" cy="1098880"/>
                </a:xfrm>
                <a:prstGeom prst="parallelogram">
                  <a:avLst>
                    <a:gd name="adj" fmla="val 86969"/>
                  </a:avLst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3284" name="Gruppo 3283">
                  <a:extLst>
                    <a:ext uri="{FF2B5EF4-FFF2-40B4-BE49-F238E27FC236}">
                      <a16:creationId xmlns:a16="http://schemas.microsoft.com/office/drawing/2014/main" id="{3248C651-AAD9-60BC-B054-BFA75C0D0A27}"/>
                    </a:ext>
                  </a:extLst>
                </p:cNvPr>
                <p:cNvGrpSpPr/>
                <p:nvPr/>
              </p:nvGrpSpPr>
              <p:grpSpPr>
                <a:xfrm rot="180900">
                  <a:off x="7380057" y="2334480"/>
                  <a:ext cx="1992000" cy="1992000"/>
                  <a:chOff x="7288817" y="2163486"/>
                  <a:chExt cx="1992000" cy="1992000"/>
                </a:xfrm>
              </p:grpSpPr>
              <p:sp>
                <p:nvSpPr>
                  <p:cNvPr id="3312" name="Ovale 3311">
                    <a:extLst>
                      <a:ext uri="{FF2B5EF4-FFF2-40B4-BE49-F238E27FC236}">
                        <a16:creationId xmlns:a16="http://schemas.microsoft.com/office/drawing/2014/main" id="{41A4515B-61ED-8CDB-8EC8-09DED11EBCF4}"/>
                      </a:ext>
                    </a:extLst>
                  </p:cNvPr>
                  <p:cNvSpPr/>
                  <p:nvPr/>
                </p:nvSpPr>
                <p:spPr>
                  <a:xfrm>
                    <a:off x="7288817" y="2163486"/>
                    <a:ext cx="468000" cy="468000"/>
                  </a:xfrm>
                  <a:prstGeom prst="ellipse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635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313" name="Ovale 3312">
                    <a:extLst>
                      <a:ext uri="{FF2B5EF4-FFF2-40B4-BE49-F238E27FC236}">
                        <a16:creationId xmlns:a16="http://schemas.microsoft.com/office/drawing/2014/main" id="{93B1CF5E-9154-EE28-05FD-15731D337584}"/>
                      </a:ext>
                    </a:extLst>
                  </p:cNvPr>
                  <p:cNvSpPr/>
                  <p:nvPr/>
                </p:nvSpPr>
                <p:spPr>
                  <a:xfrm>
                    <a:off x="7441217" y="2315886"/>
                    <a:ext cx="468000" cy="468000"/>
                  </a:xfrm>
                  <a:prstGeom prst="ellipse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635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314" name="Ovale 3313">
                    <a:extLst>
                      <a:ext uri="{FF2B5EF4-FFF2-40B4-BE49-F238E27FC236}">
                        <a16:creationId xmlns:a16="http://schemas.microsoft.com/office/drawing/2014/main" id="{366B700F-8673-371E-A85C-A86493C3ECAE}"/>
                      </a:ext>
                    </a:extLst>
                  </p:cNvPr>
                  <p:cNvSpPr/>
                  <p:nvPr/>
                </p:nvSpPr>
                <p:spPr>
                  <a:xfrm>
                    <a:off x="7593617" y="2468286"/>
                    <a:ext cx="468000" cy="468000"/>
                  </a:xfrm>
                  <a:prstGeom prst="ellipse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635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315" name="Ovale 3314">
                    <a:extLst>
                      <a:ext uri="{FF2B5EF4-FFF2-40B4-BE49-F238E27FC236}">
                        <a16:creationId xmlns:a16="http://schemas.microsoft.com/office/drawing/2014/main" id="{DC690469-38CD-F84E-B941-7DDFF7B79A76}"/>
                      </a:ext>
                    </a:extLst>
                  </p:cNvPr>
                  <p:cNvSpPr/>
                  <p:nvPr/>
                </p:nvSpPr>
                <p:spPr>
                  <a:xfrm>
                    <a:off x="7746017" y="2620686"/>
                    <a:ext cx="468000" cy="468000"/>
                  </a:xfrm>
                  <a:prstGeom prst="ellipse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635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dirty="0"/>
                  </a:p>
                </p:txBody>
              </p:sp>
              <p:sp>
                <p:nvSpPr>
                  <p:cNvPr id="3316" name="Ovale 3315">
                    <a:extLst>
                      <a:ext uri="{FF2B5EF4-FFF2-40B4-BE49-F238E27FC236}">
                        <a16:creationId xmlns:a16="http://schemas.microsoft.com/office/drawing/2014/main" id="{8CBF091C-7E9E-EC59-0413-965EB4C5F3EF}"/>
                      </a:ext>
                    </a:extLst>
                  </p:cNvPr>
                  <p:cNvSpPr/>
                  <p:nvPr/>
                </p:nvSpPr>
                <p:spPr>
                  <a:xfrm>
                    <a:off x="7898417" y="2773086"/>
                    <a:ext cx="468000" cy="468000"/>
                  </a:xfrm>
                  <a:prstGeom prst="ellipse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635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317" name="Ovale 3316">
                    <a:extLst>
                      <a:ext uri="{FF2B5EF4-FFF2-40B4-BE49-F238E27FC236}">
                        <a16:creationId xmlns:a16="http://schemas.microsoft.com/office/drawing/2014/main" id="{29FFE0E1-68C5-FEC1-4438-39722BE6BCBC}"/>
                      </a:ext>
                    </a:extLst>
                  </p:cNvPr>
                  <p:cNvSpPr/>
                  <p:nvPr/>
                </p:nvSpPr>
                <p:spPr>
                  <a:xfrm>
                    <a:off x="8050817" y="2925486"/>
                    <a:ext cx="468000" cy="468000"/>
                  </a:xfrm>
                  <a:prstGeom prst="ellipse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635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318" name="Ovale 3317">
                    <a:extLst>
                      <a:ext uri="{FF2B5EF4-FFF2-40B4-BE49-F238E27FC236}">
                        <a16:creationId xmlns:a16="http://schemas.microsoft.com/office/drawing/2014/main" id="{8A5DBFAA-3F27-8207-51A2-973EC83BF243}"/>
                      </a:ext>
                    </a:extLst>
                  </p:cNvPr>
                  <p:cNvSpPr/>
                  <p:nvPr/>
                </p:nvSpPr>
                <p:spPr>
                  <a:xfrm>
                    <a:off x="8203217" y="3077886"/>
                    <a:ext cx="468000" cy="468000"/>
                  </a:xfrm>
                  <a:prstGeom prst="ellipse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635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319" name="Ovale 3318">
                    <a:extLst>
                      <a:ext uri="{FF2B5EF4-FFF2-40B4-BE49-F238E27FC236}">
                        <a16:creationId xmlns:a16="http://schemas.microsoft.com/office/drawing/2014/main" id="{CA4A9675-A6CA-5402-8AE3-54779B5B1266}"/>
                      </a:ext>
                    </a:extLst>
                  </p:cNvPr>
                  <p:cNvSpPr/>
                  <p:nvPr/>
                </p:nvSpPr>
                <p:spPr>
                  <a:xfrm>
                    <a:off x="8355617" y="3230286"/>
                    <a:ext cx="468000" cy="468000"/>
                  </a:xfrm>
                  <a:prstGeom prst="ellipse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635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320" name="Ovale 3319">
                    <a:extLst>
                      <a:ext uri="{FF2B5EF4-FFF2-40B4-BE49-F238E27FC236}">
                        <a16:creationId xmlns:a16="http://schemas.microsoft.com/office/drawing/2014/main" id="{2D595B74-8777-76DB-39F0-EAC567459F83}"/>
                      </a:ext>
                    </a:extLst>
                  </p:cNvPr>
                  <p:cNvSpPr/>
                  <p:nvPr/>
                </p:nvSpPr>
                <p:spPr>
                  <a:xfrm>
                    <a:off x="8508017" y="3382686"/>
                    <a:ext cx="468000" cy="468000"/>
                  </a:xfrm>
                  <a:prstGeom prst="ellipse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635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321" name="Ovale 3320">
                    <a:extLst>
                      <a:ext uri="{FF2B5EF4-FFF2-40B4-BE49-F238E27FC236}">
                        <a16:creationId xmlns:a16="http://schemas.microsoft.com/office/drawing/2014/main" id="{9D94D307-0E52-5648-4034-33D4EC681463}"/>
                      </a:ext>
                    </a:extLst>
                  </p:cNvPr>
                  <p:cNvSpPr/>
                  <p:nvPr/>
                </p:nvSpPr>
                <p:spPr>
                  <a:xfrm>
                    <a:off x="8660417" y="3535086"/>
                    <a:ext cx="468000" cy="468000"/>
                  </a:xfrm>
                  <a:prstGeom prst="ellipse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635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322" name="Ovale 3321">
                    <a:extLst>
                      <a:ext uri="{FF2B5EF4-FFF2-40B4-BE49-F238E27FC236}">
                        <a16:creationId xmlns:a16="http://schemas.microsoft.com/office/drawing/2014/main" id="{05C81C62-A851-CE8E-C243-790A0C52C6F7}"/>
                      </a:ext>
                    </a:extLst>
                  </p:cNvPr>
                  <p:cNvSpPr/>
                  <p:nvPr/>
                </p:nvSpPr>
                <p:spPr>
                  <a:xfrm>
                    <a:off x="8812817" y="3687486"/>
                    <a:ext cx="468000" cy="468000"/>
                  </a:xfrm>
                  <a:prstGeom prst="ellipse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635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3285" name="Parallelogramma 3284">
                  <a:extLst>
                    <a:ext uri="{FF2B5EF4-FFF2-40B4-BE49-F238E27FC236}">
                      <a16:creationId xmlns:a16="http://schemas.microsoft.com/office/drawing/2014/main" id="{A92EF965-8311-A2FB-6138-D550D827603A}"/>
                    </a:ext>
                  </a:extLst>
                </p:cNvPr>
                <p:cNvSpPr/>
                <p:nvPr/>
              </p:nvSpPr>
              <p:spPr>
                <a:xfrm rot="13692792">
                  <a:off x="260953" y="3185614"/>
                  <a:ext cx="6552589" cy="2112730"/>
                </a:xfrm>
                <a:prstGeom prst="parallelogram">
                  <a:avLst>
                    <a:gd name="adj" fmla="val 87124"/>
                  </a:avLst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pic>
              <p:nvPicPr>
                <p:cNvPr id="3286" name="Immagine 3285" descr="Immagine che contiene linea, diagramma, Diagramma&#10;&#10;Descrizione generata automaticamente">
                  <a:extLst>
                    <a:ext uri="{FF2B5EF4-FFF2-40B4-BE49-F238E27FC236}">
                      <a16:creationId xmlns:a16="http://schemas.microsoft.com/office/drawing/2014/main" id="{57AE4F1D-3103-54B2-03B8-113C6DD948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4003" t="4944" r="9033" b="753"/>
                <a:stretch/>
              </p:blipFill>
              <p:spPr>
                <a:xfrm>
                  <a:off x="4374665" y="2132638"/>
                  <a:ext cx="3086919" cy="251054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3287" name="Rettangolo 3286">
                  <a:extLst>
                    <a:ext uri="{FF2B5EF4-FFF2-40B4-BE49-F238E27FC236}">
                      <a16:creationId xmlns:a16="http://schemas.microsoft.com/office/drawing/2014/main" id="{DF4FB0E8-05AB-28F6-B9C7-B47E40133209}"/>
                    </a:ext>
                  </a:extLst>
                </p:cNvPr>
                <p:cNvSpPr/>
                <p:nvPr/>
              </p:nvSpPr>
              <p:spPr>
                <a:xfrm>
                  <a:off x="1460695" y="1506726"/>
                  <a:ext cx="1440000" cy="14400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31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288" name="Rettangolo 3287">
                  <a:extLst>
                    <a:ext uri="{FF2B5EF4-FFF2-40B4-BE49-F238E27FC236}">
                      <a16:creationId xmlns:a16="http://schemas.microsoft.com/office/drawing/2014/main" id="{C1777676-06E0-8B94-BB5D-3884204E76FD}"/>
                    </a:ext>
                  </a:extLst>
                </p:cNvPr>
                <p:cNvSpPr/>
                <p:nvPr/>
              </p:nvSpPr>
              <p:spPr>
                <a:xfrm>
                  <a:off x="1588043" y="1634074"/>
                  <a:ext cx="1440000" cy="14400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31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289" name="Rettangolo 3288">
                  <a:extLst>
                    <a:ext uri="{FF2B5EF4-FFF2-40B4-BE49-F238E27FC236}">
                      <a16:creationId xmlns:a16="http://schemas.microsoft.com/office/drawing/2014/main" id="{EC759A07-1899-7E15-8FF1-10900D781AC1}"/>
                    </a:ext>
                  </a:extLst>
                </p:cNvPr>
                <p:cNvSpPr/>
                <p:nvPr/>
              </p:nvSpPr>
              <p:spPr>
                <a:xfrm>
                  <a:off x="1715391" y="1761422"/>
                  <a:ext cx="1440000" cy="14400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31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290" name="Rettangolo 3289">
                  <a:extLst>
                    <a:ext uri="{FF2B5EF4-FFF2-40B4-BE49-F238E27FC236}">
                      <a16:creationId xmlns:a16="http://schemas.microsoft.com/office/drawing/2014/main" id="{5D9319E5-86CC-34B8-9C3F-1CF2112F264D}"/>
                    </a:ext>
                  </a:extLst>
                </p:cNvPr>
                <p:cNvSpPr/>
                <p:nvPr/>
              </p:nvSpPr>
              <p:spPr>
                <a:xfrm>
                  <a:off x="1867791" y="1913822"/>
                  <a:ext cx="1440000" cy="14400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31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291" name="Rettangolo 3290">
                  <a:extLst>
                    <a:ext uri="{FF2B5EF4-FFF2-40B4-BE49-F238E27FC236}">
                      <a16:creationId xmlns:a16="http://schemas.microsoft.com/office/drawing/2014/main" id="{E9C92B83-A29F-EEAF-E92F-75F80749DA25}"/>
                    </a:ext>
                  </a:extLst>
                </p:cNvPr>
                <p:cNvSpPr/>
                <p:nvPr/>
              </p:nvSpPr>
              <p:spPr>
                <a:xfrm>
                  <a:off x="2020191" y="2066222"/>
                  <a:ext cx="1440000" cy="14400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31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292" name="Rettangolo 3291">
                  <a:extLst>
                    <a:ext uri="{FF2B5EF4-FFF2-40B4-BE49-F238E27FC236}">
                      <a16:creationId xmlns:a16="http://schemas.microsoft.com/office/drawing/2014/main" id="{C774A58C-221E-CBF1-213A-364A3DFF72D6}"/>
                    </a:ext>
                  </a:extLst>
                </p:cNvPr>
                <p:cNvSpPr/>
                <p:nvPr/>
              </p:nvSpPr>
              <p:spPr>
                <a:xfrm>
                  <a:off x="2172591" y="2218622"/>
                  <a:ext cx="1440000" cy="14400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31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cxnSp>
              <p:nvCxnSpPr>
                <p:cNvPr id="3293" name="Connettore 1 3292">
                  <a:extLst>
                    <a:ext uri="{FF2B5EF4-FFF2-40B4-BE49-F238E27FC236}">
                      <a16:creationId xmlns:a16="http://schemas.microsoft.com/office/drawing/2014/main" id="{695BC4FF-A30D-CA3D-1AAD-826032A7FB55}"/>
                    </a:ext>
                  </a:extLst>
                </p:cNvPr>
                <p:cNvCxnSpPr/>
                <p:nvPr/>
              </p:nvCxnSpPr>
              <p:spPr>
                <a:xfrm>
                  <a:off x="2900695" y="2946726"/>
                  <a:ext cx="1840908" cy="1875960"/>
                </a:xfrm>
                <a:prstGeom prst="line">
                  <a:avLst/>
                </a:prstGeom>
                <a:ln w="12700">
                  <a:prstDash val="sysDot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294" name="Rettangolo 3293">
                  <a:extLst>
                    <a:ext uri="{FF2B5EF4-FFF2-40B4-BE49-F238E27FC236}">
                      <a16:creationId xmlns:a16="http://schemas.microsoft.com/office/drawing/2014/main" id="{F6DE1FA6-66D3-50C1-9F31-3288B87E73CF}"/>
                    </a:ext>
                  </a:extLst>
                </p:cNvPr>
                <p:cNvSpPr/>
                <p:nvPr/>
              </p:nvSpPr>
              <p:spPr>
                <a:xfrm>
                  <a:off x="3149203" y="3230286"/>
                  <a:ext cx="1440000" cy="14400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31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295" name="Rettangolo 3294">
                  <a:extLst>
                    <a:ext uri="{FF2B5EF4-FFF2-40B4-BE49-F238E27FC236}">
                      <a16:creationId xmlns:a16="http://schemas.microsoft.com/office/drawing/2014/main" id="{4246E755-C2CD-1A1D-7212-BED5CF6067F2}"/>
                    </a:ext>
                  </a:extLst>
                </p:cNvPr>
                <p:cNvSpPr/>
                <p:nvPr/>
              </p:nvSpPr>
              <p:spPr>
                <a:xfrm>
                  <a:off x="3301603" y="3382686"/>
                  <a:ext cx="1440000" cy="14400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31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296" name="Rettangolo 3295">
                  <a:extLst>
                    <a:ext uri="{FF2B5EF4-FFF2-40B4-BE49-F238E27FC236}">
                      <a16:creationId xmlns:a16="http://schemas.microsoft.com/office/drawing/2014/main" id="{15C36DE3-608E-5A69-2630-D7901FB9D944}"/>
                    </a:ext>
                  </a:extLst>
                </p:cNvPr>
                <p:cNvSpPr/>
                <p:nvPr/>
              </p:nvSpPr>
              <p:spPr>
                <a:xfrm>
                  <a:off x="3454003" y="3535086"/>
                  <a:ext cx="1440000" cy="14400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31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297" name="Rettangolo 3296">
                  <a:extLst>
                    <a:ext uri="{FF2B5EF4-FFF2-40B4-BE49-F238E27FC236}">
                      <a16:creationId xmlns:a16="http://schemas.microsoft.com/office/drawing/2014/main" id="{8AC3F22A-5AC1-731E-BCD8-FF6962428217}"/>
                    </a:ext>
                  </a:extLst>
                </p:cNvPr>
                <p:cNvSpPr/>
                <p:nvPr/>
              </p:nvSpPr>
              <p:spPr>
                <a:xfrm>
                  <a:off x="3606403" y="3687486"/>
                  <a:ext cx="1440000" cy="14400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31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298" name="Rettangolo 3297">
                  <a:extLst>
                    <a:ext uri="{FF2B5EF4-FFF2-40B4-BE49-F238E27FC236}">
                      <a16:creationId xmlns:a16="http://schemas.microsoft.com/office/drawing/2014/main" id="{A9AD4231-B412-ED45-1D53-8F8C9F2B7D7E}"/>
                    </a:ext>
                  </a:extLst>
                </p:cNvPr>
                <p:cNvSpPr/>
                <p:nvPr/>
              </p:nvSpPr>
              <p:spPr>
                <a:xfrm>
                  <a:off x="3758803" y="3839886"/>
                  <a:ext cx="1440000" cy="14400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31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299" name="Rettangolo 3298">
                  <a:extLst>
                    <a:ext uri="{FF2B5EF4-FFF2-40B4-BE49-F238E27FC236}">
                      <a16:creationId xmlns:a16="http://schemas.microsoft.com/office/drawing/2014/main" id="{E922C763-E1A2-DE2A-72F7-F5D133B7E14E}"/>
                    </a:ext>
                  </a:extLst>
                </p:cNvPr>
                <p:cNvSpPr/>
                <p:nvPr/>
              </p:nvSpPr>
              <p:spPr>
                <a:xfrm>
                  <a:off x="3911203" y="3992286"/>
                  <a:ext cx="1440000" cy="14400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31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300" name="CasellaDiTesto 3299">
                  <a:extLst>
                    <a:ext uri="{FF2B5EF4-FFF2-40B4-BE49-F238E27FC236}">
                      <a16:creationId xmlns:a16="http://schemas.microsoft.com/office/drawing/2014/main" id="{868AB274-A6CF-91A3-CDFE-87E9FB1CD103}"/>
                    </a:ext>
                  </a:extLst>
                </p:cNvPr>
                <p:cNvSpPr txBox="1"/>
                <p:nvPr/>
              </p:nvSpPr>
              <p:spPr>
                <a:xfrm>
                  <a:off x="4248919" y="5315795"/>
                  <a:ext cx="2401508" cy="14997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050" b="0" i="0" u="none" strike="noStrike" dirty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Conv2D</a:t>
                  </a:r>
                </a:p>
                <a:p>
                  <a:endParaRPr lang="it-IT" sz="105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01" name="CasellaDiTesto 3300">
                  <a:extLst>
                    <a:ext uri="{FF2B5EF4-FFF2-40B4-BE49-F238E27FC236}">
                      <a16:creationId xmlns:a16="http://schemas.microsoft.com/office/drawing/2014/main" id="{179497D4-D016-84B5-5223-7052385D84A2}"/>
                    </a:ext>
                  </a:extLst>
                </p:cNvPr>
                <p:cNvSpPr txBox="1"/>
                <p:nvPr/>
              </p:nvSpPr>
              <p:spPr>
                <a:xfrm>
                  <a:off x="1000312" y="568047"/>
                  <a:ext cx="2453690" cy="9105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05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4x4x128</a:t>
                  </a:r>
                </a:p>
              </p:txBody>
            </p:sp>
            <p:sp>
              <p:nvSpPr>
                <p:cNvPr id="3302" name="CasellaDiTesto 3301">
                  <a:extLst>
                    <a:ext uri="{FF2B5EF4-FFF2-40B4-BE49-F238E27FC236}">
                      <a16:creationId xmlns:a16="http://schemas.microsoft.com/office/drawing/2014/main" id="{0C3C8141-3295-BB0C-81C7-2296DE93F432}"/>
                    </a:ext>
                  </a:extLst>
                </p:cNvPr>
                <p:cNvSpPr txBox="1"/>
                <p:nvPr/>
              </p:nvSpPr>
              <p:spPr>
                <a:xfrm rot="2918739">
                  <a:off x="8786751" y="2775206"/>
                  <a:ext cx="1345732" cy="15306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05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128</a:t>
                  </a:r>
                </a:p>
                <a:p>
                  <a:endParaRPr lang="it-IT" sz="11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03" name="Parentesi graffa aperta 3302">
                  <a:extLst>
                    <a:ext uri="{FF2B5EF4-FFF2-40B4-BE49-F238E27FC236}">
                      <a16:creationId xmlns:a16="http://schemas.microsoft.com/office/drawing/2014/main" id="{2F1E005D-BA54-290A-1864-8C2684C88C2E}"/>
                    </a:ext>
                  </a:extLst>
                </p:cNvPr>
                <p:cNvSpPr/>
                <p:nvPr/>
              </p:nvSpPr>
              <p:spPr>
                <a:xfrm rot="5400000">
                  <a:off x="2054151" y="638410"/>
                  <a:ext cx="220812" cy="1440001"/>
                </a:xfrm>
                <a:prstGeom prst="leftBrace">
                  <a:avLst>
                    <a:gd name="adj1" fmla="val 25000"/>
                    <a:gd name="adj2" fmla="val 50000"/>
                  </a:avLst>
                </a:prstGeom>
                <a:ln w="635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304" name="Parentesi graffa aperta 3303">
                  <a:extLst>
                    <a:ext uri="{FF2B5EF4-FFF2-40B4-BE49-F238E27FC236}">
                      <a16:creationId xmlns:a16="http://schemas.microsoft.com/office/drawing/2014/main" id="{E443AD4A-37AB-8B26-247B-8DF630B22336}"/>
                    </a:ext>
                  </a:extLst>
                </p:cNvPr>
                <p:cNvSpPr/>
                <p:nvPr/>
              </p:nvSpPr>
              <p:spPr>
                <a:xfrm rot="8272682">
                  <a:off x="9302549" y="1666099"/>
                  <a:ext cx="172360" cy="3820729"/>
                </a:xfrm>
                <a:prstGeom prst="leftBrace">
                  <a:avLst>
                    <a:gd name="adj1" fmla="val 25000"/>
                    <a:gd name="adj2" fmla="val 50000"/>
                  </a:avLst>
                </a:prstGeom>
                <a:ln w="635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cxnSp>
              <p:nvCxnSpPr>
                <p:cNvPr id="3305" name="Connettore 1 3304">
                  <a:extLst>
                    <a:ext uri="{FF2B5EF4-FFF2-40B4-BE49-F238E27FC236}">
                      <a16:creationId xmlns:a16="http://schemas.microsoft.com/office/drawing/2014/main" id="{21F01C2F-6409-923F-E757-96C9BF744400}"/>
                    </a:ext>
                  </a:extLst>
                </p:cNvPr>
                <p:cNvCxnSpPr/>
                <p:nvPr/>
              </p:nvCxnSpPr>
              <p:spPr>
                <a:xfrm>
                  <a:off x="9096923" y="4131504"/>
                  <a:ext cx="901034" cy="997646"/>
                </a:xfrm>
                <a:prstGeom prst="line">
                  <a:avLst/>
                </a:prstGeom>
                <a:ln w="12700">
                  <a:prstDash val="sysDot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3306" name="Gruppo 3305">
                  <a:extLst>
                    <a:ext uri="{FF2B5EF4-FFF2-40B4-BE49-F238E27FC236}">
                      <a16:creationId xmlns:a16="http://schemas.microsoft.com/office/drawing/2014/main" id="{BFA001B2-9A31-D8A9-CA88-6A487F146C4E}"/>
                    </a:ext>
                  </a:extLst>
                </p:cNvPr>
                <p:cNvGrpSpPr/>
                <p:nvPr/>
              </p:nvGrpSpPr>
              <p:grpSpPr>
                <a:xfrm rot="198394">
                  <a:off x="9172445" y="4247465"/>
                  <a:ext cx="1077600" cy="1077600"/>
                  <a:chOff x="8990957" y="4107122"/>
                  <a:chExt cx="1077600" cy="1077600"/>
                </a:xfrm>
              </p:grpSpPr>
              <p:sp>
                <p:nvSpPr>
                  <p:cNvPr id="3307" name="Ovale 3306">
                    <a:extLst>
                      <a:ext uri="{FF2B5EF4-FFF2-40B4-BE49-F238E27FC236}">
                        <a16:creationId xmlns:a16="http://schemas.microsoft.com/office/drawing/2014/main" id="{432BAC5B-D485-EDBC-5AA3-9DCA466C02BB}"/>
                      </a:ext>
                    </a:extLst>
                  </p:cNvPr>
                  <p:cNvSpPr/>
                  <p:nvPr/>
                </p:nvSpPr>
                <p:spPr>
                  <a:xfrm rot="346964">
                    <a:off x="8990957" y="4107122"/>
                    <a:ext cx="468000" cy="468000"/>
                  </a:xfrm>
                  <a:prstGeom prst="ellipse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635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308" name="Ovale 3307">
                    <a:extLst>
                      <a:ext uri="{FF2B5EF4-FFF2-40B4-BE49-F238E27FC236}">
                        <a16:creationId xmlns:a16="http://schemas.microsoft.com/office/drawing/2014/main" id="{B2F9531E-3501-5EB9-79AF-E1358B886C30}"/>
                      </a:ext>
                    </a:extLst>
                  </p:cNvPr>
                  <p:cNvSpPr/>
                  <p:nvPr/>
                </p:nvSpPr>
                <p:spPr>
                  <a:xfrm rot="346964">
                    <a:off x="9143357" y="4259522"/>
                    <a:ext cx="468000" cy="468000"/>
                  </a:xfrm>
                  <a:prstGeom prst="ellipse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635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309" name="Ovale 3308">
                    <a:extLst>
                      <a:ext uri="{FF2B5EF4-FFF2-40B4-BE49-F238E27FC236}">
                        <a16:creationId xmlns:a16="http://schemas.microsoft.com/office/drawing/2014/main" id="{39FCF184-F6CE-0D10-85C2-88BFE092D22E}"/>
                      </a:ext>
                    </a:extLst>
                  </p:cNvPr>
                  <p:cNvSpPr/>
                  <p:nvPr/>
                </p:nvSpPr>
                <p:spPr>
                  <a:xfrm rot="346964">
                    <a:off x="9295757" y="4411922"/>
                    <a:ext cx="468000" cy="468000"/>
                  </a:xfrm>
                  <a:prstGeom prst="ellipse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635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310" name="Ovale 3309">
                    <a:extLst>
                      <a:ext uri="{FF2B5EF4-FFF2-40B4-BE49-F238E27FC236}">
                        <a16:creationId xmlns:a16="http://schemas.microsoft.com/office/drawing/2014/main" id="{A99C3E22-1542-429E-612C-FC8EB044ACB3}"/>
                      </a:ext>
                    </a:extLst>
                  </p:cNvPr>
                  <p:cNvSpPr/>
                  <p:nvPr/>
                </p:nvSpPr>
                <p:spPr>
                  <a:xfrm rot="346964">
                    <a:off x="9448157" y="4564322"/>
                    <a:ext cx="468000" cy="468000"/>
                  </a:xfrm>
                  <a:prstGeom prst="ellipse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635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311" name="Ovale 3310">
                    <a:extLst>
                      <a:ext uri="{FF2B5EF4-FFF2-40B4-BE49-F238E27FC236}">
                        <a16:creationId xmlns:a16="http://schemas.microsoft.com/office/drawing/2014/main" id="{BDB03351-848D-AFC5-A8B5-1CFC1EED9555}"/>
                      </a:ext>
                    </a:extLst>
                  </p:cNvPr>
                  <p:cNvSpPr/>
                  <p:nvPr/>
                </p:nvSpPr>
                <p:spPr>
                  <a:xfrm rot="346964">
                    <a:off x="9600557" y="4716722"/>
                    <a:ext cx="468000" cy="468000"/>
                  </a:xfrm>
                  <a:prstGeom prst="ellipse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635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</p:grpSp>
        <p:sp>
          <p:nvSpPr>
            <p:cNvPr id="3323" name="CasellaDiTesto 3322">
              <a:extLst>
                <a:ext uri="{FF2B5EF4-FFF2-40B4-BE49-F238E27FC236}">
                  <a16:creationId xmlns:a16="http://schemas.microsoft.com/office/drawing/2014/main" id="{8CB134EB-09EE-C7B3-04AD-AA77DC03974B}"/>
                </a:ext>
              </a:extLst>
            </p:cNvPr>
            <p:cNvSpPr txBox="1"/>
            <p:nvPr/>
          </p:nvSpPr>
          <p:spPr>
            <a:xfrm>
              <a:off x="5165557" y="5647935"/>
              <a:ext cx="32385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800" b="0" i="0" u="none" strike="noStrike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Global </a:t>
              </a:r>
            </a:p>
            <a:p>
              <a:pPr algn="ctr"/>
              <a:r>
                <a:rPr lang="it-IT" sz="800" b="0" i="0" u="none" strike="noStrike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MaxPooling2D</a:t>
              </a:r>
            </a:p>
            <a:p>
              <a:endParaRPr lang="it-IT" sz="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it-IT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328" name="CasellaDiTesto 3327">
            <a:extLst>
              <a:ext uri="{FF2B5EF4-FFF2-40B4-BE49-F238E27FC236}">
                <a16:creationId xmlns:a16="http://schemas.microsoft.com/office/drawing/2014/main" id="{2EB47C05-BAEE-3287-D730-BA59BFED1C4B}"/>
              </a:ext>
            </a:extLst>
          </p:cNvPr>
          <p:cNvSpPr txBox="1"/>
          <p:nvPr/>
        </p:nvSpPr>
        <p:spPr>
          <a:xfrm rot="5400000">
            <a:off x="8789715" y="3451304"/>
            <a:ext cx="8547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 dirty="0"/>
              <a:t>. . .</a:t>
            </a:r>
          </a:p>
        </p:txBody>
      </p:sp>
      <p:grpSp>
        <p:nvGrpSpPr>
          <p:cNvPr id="3346" name="Gruppo 3345">
            <a:extLst>
              <a:ext uri="{FF2B5EF4-FFF2-40B4-BE49-F238E27FC236}">
                <a16:creationId xmlns:a16="http://schemas.microsoft.com/office/drawing/2014/main" id="{9DCA906C-F15F-1536-F7BF-4744F00AF829}"/>
              </a:ext>
            </a:extLst>
          </p:cNvPr>
          <p:cNvGrpSpPr/>
          <p:nvPr/>
        </p:nvGrpSpPr>
        <p:grpSpPr>
          <a:xfrm>
            <a:off x="6463537" y="358193"/>
            <a:ext cx="2622845" cy="769227"/>
            <a:chOff x="6463537" y="358193"/>
            <a:chExt cx="2622845" cy="7692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33" name="CasellaDiTesto 3332">
                  <a:extLst>
                    <a:ext uri="{FF2B5EF4-FFF2-40B4-BE49-F238E27FC236}">
                      <a16:creationId xmlns:a16="http://schemas.microsoft.com/office/drawing/2014/main" id="{4A55A449-1892-06EC-A01B-0E592CA00296}"/>
                    </a:ext>
                  </a:extLst>
                </p:cNvPr>
                <p:cNvSpPr txBox="1"/>
                <p:nvPr/>
              </p:nvSpPr>
              <p:spPr>
                <a:xfrm>
                  <a:off x="6463537" y="358193"/>
                  <a:ext cx="2112435" cy="299313"/>
                </a:xfrm>
                <a:prstGeom prst="rect">
                  <a:avLst/>
                </a:prstGeom>
                <a:solidFill>
                  <a:srgbClr val="FFFF00">
                    <a:alpha val="23000"/>
                  </a:srgb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it-I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⁡(0,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3333" name="CasellaDiTesto 3332">
                  <a:extLst>
                    <a:ext uri="{FF2B5EF4-FFF2-40B4-BE49-F238E27FC236}">
                      <a16:creationId xmlns:a16="http://schemas.microsoft.com/office/drawing/2014/main" id="{4A55A449-1892-06EC-A01B-0E592CA002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3537" y="358193"/>
                  <a:ext cx="2112435" cy="299313"/>
                </a:xfrm>
                <a:prstGeom prst="rect">
                  <a:avLst/>
                </a:prstGeom>
                <a:blipFill>
                  <a:blip r:embed="rId9"/>
                  <a:stretch>
                    <a:fillRect t="-8333" b="-29167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39" name="Connettore 7 3338">
              <a:extLst>
                <a:ext uri="{FF2B5EF4-FFF2-40B4-BE49-F238E27FC236}">
                  <a16:creationId xmlns:a16="http://schemas.microsoft.com/office/drawing/2014/main" id="{5E0030F0-51B3-A324-876E-7C63DC6A6C58}"/>
                </a:ext>
              </a:extLst>
            </p:cNvPr>
            <p:cNvCxnSpPr>
              <a:stCxn id="3333" idx="3"/>
              <a:endCxn id="3149" idx="0"/>
            </p:cNvCxnSpPr>
            <p:nvPr/>
          </p:nvCxnSpPr>
          <p:spPr>
            <a:xfrm>
              <a:off x="8575972" y="507850"/>
              <a:ext cx="510410" cy="619570"/>
            </a:xfrm>
            <a:prstGeom prst="curvedConnector2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47" name="Gruppo 3346">
            <a:extLst>
              <a:ext uri="{FF2B5EF4-FFF2-40B4-BE49-F238E27FC236}">
                <a16:creationId xmlns:a16="http://schemas.microsoft.com/office/drawing/2014/main" id="{79E0A6D4-2A72-9F94-4330-50A7B5C13D1B}"/>
              </a:ext>
            </a:extLst>
          </p:cNvPr>
          <p:cNvGrpSpPr/>
          <p:nvPr/>
        </p:nvGrpSpPr>
        <p:grpSpPr>
          <a:xfrm>
            <a:off x="7813337" y="6020654"/>
            <a:ext cx="2720211" cy="736420"/>
            <a:chOff x="7813337" y="6020654"/>
            <a:chExt cx="2720211" cy="7364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31" name="CasellaDiTesto 3330">
                  <a:extLst>
                    <a:ext uri="{FF2B5EF4-FFF2-40B4-BE49-F238E27FC236}">
                      <a16:creationId xmlns:a16="http://schemas.microsoft.com/office/drawing/2014/main" id="{9122110F-6472-79F3-8419-36F01605C39E}"/>
                    </a:ext>
                  </a:extLst>
                </p:cNvPr>
                <p:cNvSpPr txBox="1"/>
                <p:nvPr/>
              </p:nvSpPr>
              <p:spPr>
                <a:xfrm>
                  <a:off x="7813337" y="6020654"/>
                  <a:ext cx="1949380" cy="736420"/>
                </a:xfrm>
                <a:prstGeom prst="rect">
                  <a:avLst/>
                </a:prstGeom>
                <a:solidFill>
                  <a:srgbClr val="FFFF00">
                    <a:alpha val="23000"/>
                  </a:srgbClr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𝑧𝑗</m:t>
                                </m:r>
                              </m:sup>
                            </m:sSup>
                          </m:num>
                          <m:den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𝑧𝑗</m:t>
                                    </m:r>
                                  </m:sup>
                                </m:sSup>
                              </m:e>
                            </m:nary>
                          </m:den>
                        </m:f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3331" name="CasellaDiTesto 3330">
                  <a:extLst>
                    <a:ext uri="{FF2B5EF4-FFF2-40B4-BE49-F238E27FC236}">
                      <a16:creationId xmlns:a16="http://schemas.microsoft.com/office/drawing/2014/main" id="{9122110F-6472-79F3-8419-36F01605C3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3337" y="6020654"/>
                  <a:ext cx="1949380" cy="736420"/>
                </a:xfrm>
                <a:prstGeom prst="rect">
                  <a:avLst/>
                </a:prstGeom>
                <a:blipFill>
                  <a:blip r:embed="rId10"/>
                  <a:stretch>
                    <a:fillRect t="-10345" b="-84483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44" name="Connettore 7 3343">
              <a:extLst>
                <a:ext uri="{FF2B5EF4-FFF2-40B4-BE49-F238E27FC236}">
                  <a16:creationId xmlns:a16="http://schemas.microsoft.com/office/drawing/2014/main" id="{7CD20E15-49B7-CFAD-F0E5-6F2C75128FF7}"/>
                </a:ext>
              </a:extLst>
            </p:cNvPr>
            <p:cNvCxnSpPr>
              <a:stCxn id="3331" idx="3"/>
              <a:endCxn id="3207" idx="1"/>
            </p:cNvCxnSpPr>
            <p:nvPr/>
          </p:nvCxnSpPr>
          <p:spPr>
            <a:xfrm flipV="1">
              <a:off x="9762717" y="6172001"/>
              <a:ext cx="770831" cy="216863"/>
            </a:xfrm>
            <a:prstGeom prst="curvedConnector3">
              <a:avLst>
                <a:gd name="adj1" fmla="val 46174"/>
              </a:avLst>
            </a:prstGeom>
            <a:ln w="127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198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3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6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3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3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972E60D1-4036-4434-CC88-BA83E6563297}"/>
              </a:ext>
            </a:extLst>
          </p:cNvPr>
          <p:cNvSpPr txBox="1"/>
          <p:nvPr/>
        </p:nvSpPr>
        <p:spPr>
          <a:xfrm>
            <a:off x="413607" y="188904"/>
            <a:ext cx="5147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CNN1 - Basic CNN – Parameters and Callbacks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CF6B34AB-F3AF-3E3D-30F4-19E004E0F1CE}"/>
              </a:ext>
            </a:extLst>
          </p:cNvPr>
          <p:cNvGrpSpPr/>
          <p:nvPr/>
        </p:nvGrpSpPr>
        <p:grpSpPr>
          <a:xfrm>
            <a:off x="1214566" y="1422775"/>
            <a:ext cx="2712718" cy="4200127"/>
            <a:chOff x="2410970" y="941552"/>
            <a:chExt cx="2712718" cy="4200127"/>
          </a:xfrm>
        </p:grpSpPr>
        <p:grpSp>
          <p:nvGrpSpPr>
            <p:cNvPr id="25" name="Gruppo 24">
              <a:extLst>
                <a:ext uri="{FF2B5EF4-FFF2-40B4-BE49-F238E27FC236}">
                  <a16:creationId xmlns:a16="http://schemas.microsoft.com/office/drawing/2014/main" id="{B52F5BFA-A882-A3FD-48EA-5AB761B654E3}"/>
                </a:ext>
              </a:extLst>
            </p:cNvPr>
            <p:cNvGrpSpPr/>
            <p:nvPr/>
          </p:nvGrpSpPr>
          <p:grpSpPr>
            <a:xfrm>
              <a:off x="2553962" y="1772772"/>
              <a:ext cx="708398" cy="2852496"/>
              <a:chOff x="1524247" y="1969567"/>
              <a:chExt cx="708398" cy="2852496"/>
            </a:xfrm>
          </p:grpSpPr>
          <p:pic>
            <p:nvPicPr>
              <p:cNvPr id="7" name="Elemento grafico 6" descr="Grafico logaritmico contorno">
                <a:extLst>
                  <a:ext uri="{FF2B5EF4-FFF2-40B4-BE49-F238E27FC236}">
                    <a16:creationId xmlns:a16="http://schemas.microsoft.com/office/drawing/2014/main" id="{D69D829D-61F4-BF3F-7696-9989F7F536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24247" y="1969567"/>
                <a:ext cx="708398" cy="708398"/>
              </a:xfrm>
              <a:prstGeom prst="rect">
                <a:avLst/>
              </a:prstGeom>
            </p:spPr>
          </p:pic>
          <p:pic>
            <p:nvPicPr>
              <p:cNvPr id="9" name="Elemento grafico 8" descr="Cronometro 66% contorno">
                <a:extLst>
                  <a:ext uri="{FF2B5EF4-FFF2-40B4-BE49-F238E27FC236}">
                    <a16:creationId xmlns:a16="http://schemas.microsoft.com/office/drawing/2014/main" id="{27C8E88F-0367-3DD4-2BD8-1D92B8A366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24247" y="3041616"/>
                <a:ext cx="708398" cy="708398"/>
              </a:xfrm>
              <a:prstGeom prst="rect">
                <a:avLst/>
              </a:prstGeom>
            </p:spPr>
          </p:pic>
          <p:pic>
            <p:nvPicPr>
              <p:cNvPr id="11" name="Elemento grafico 10" descr="Scatola contorno">
                <a:extLst>
                  <a:ext uri="{FF2B5EF4-FFF2-40B4-BE49-F238E27FC236}">
                    <a16:creationId xmlns:a16="http://schemas.microsoft.com/office/drawing/2014/main" id="{E8F44D1A-6B87-D7EB-CAC4-D80EBB6EA1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524247" y="4113665"/>
                <a:ext cx="708398" cy="708398"/>
              </a:xfrm>
              <a:prstGeom prst="rect">
                <a:avLst/>
              </a:prstGeom>
            </p:spPr>
          </p:pic>
        </p:grpSp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75D25E9E-6D83-B539-E55A-1EA9A21F6190}"/>
                </a:ext>
              </a:extLst>
            </p:cNvPr>
            <p:cNvGrpSpPr/>
            <p:nvPr/>
          </p:nvGrpSpPr>
          <p:grpSpPr>
            <a:xfrm>
              <a:off x="2410970" y="941552"/>
              <a:ext cx="2712718" cy="4200127"/>
              <a:chOff x="1535363" y="1243992"/>
              <a:chExt cx="2712718" cy="4200127"/>
            </a:xfrm>
          </p:grpSpPr>
          <p:sp>
            <p:nvSpPr>
              <p:cNvPr id="20" name="Elaborazione alternativa 19">
                <a:extLst>
                  <a:ext uri="{FF2B5EF4-FFF2-40B4-BE49-F238E27FC236}">
                    <a16:creationId xmlns:a16="http://schemas.microsoft.com/office/drawing/2014/main" id="{EC23616B-DAF6-03B3-BBE7-112A69B8ACD5}"/>
                  </a:ext>
                </a:extLst>
              </p:cNvPr>
              <p:cNvSpPr/>
              <p:nvPr/>
            </p:nvSpPr>
            <p:spPr>
              <a:xfrm rot="16200000">
                <a:off x="791658" y="1987697"/>
                <a:ext cx="4200127" cy="2712718"/>
              </a:xfrm>
              <a:prstGeom prst="flowChartAlternateProcess">
                <a:avLst/>
              </a:prstGeom>
              <a:solidFill>
                <a:srgbClr val="002060">
                  <a:alpha val="2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D821A9E0-9F8C-6D3B-13E4-6A1022984271}"/>
                  </a:ext>
                </a:extLst>
              </p:cNvPr>
              <p:cNvSpPr txBox="1"/>
              <p:nvPr/>
            </p:nvSpPr>
            <p:spPr>
              <a:xfrm>
                <a:off x="2032554" y="1462568"/>
                <a:ext cx="1957920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i="0" u="none" strike="noStrike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Hyperparameters</a:t>
                </a:r>
              </a:p>
              <a:p>
                <a:endParaRPr lang="it-IT" sz="1600" b="1" dirty="0"/>
              </a:p>
            </p:txBody>
          </p:sp>
        </p:grpSp>
      </p:grp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143D05CE-E08F-C3C4-BE15-39E6CF80631B}"/>
              </a:ext>
            </a:extLst>
          </p:cNvPr>
          <p:cNvGrpSpPr/>
          <p:nvPr/>
        </p:nvGrpSpPr>
        <p:grpSpPr>
          <a:xfrm>
            <a:off x="8340766" y="1415401"/>
            <a:ext cx="2714591" cy="4207501"/>
            <a:chOff x="9170325" y="1332622"/>
            <a:chExt cx="2714591" cy="4207501"/>
          </a:xfrm>
        </p:grpSpPr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4CEE67A6-0E0C-F5AA-F5FC-C61D5CE51E06}"/>
                </a:ext>
              </a:extLst>
            </p:cNvPr>
            <p:cNvGrpSpPr/>
            <p:nvPr/>
          </p:nvGrpSpPr>
          <p:grpSpPr>
            <a:xfrm>
              <a:off x="9170325" y="2163843"/>
              <a:ext cx="970190" cy="2852496"/>
              <a:chOff x="8158501" y="2163843"/>
              <a:chExt cx="970190" cy="2852496"/>
            </a:xfrm>
          </p:grpSpPr>
          <p:pic>
            <p:nvPicPr>
              <p:cNvPr id="13" name="Elemento grafico 12" descr="Disco contorno">
                <a:extLst>
                  <a:ext uri="{FF2B5EF4-FFF2-40B4-BE49-F238E27FC236}">
                    <a16:creationId xmlns:a16="http://schemas.microsoft.com/office/drawing/2014/main" id="{CA523081-DF22-B848-5C64-9337ADCCF2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289397" y="2163843"/>
                <a:ext cx="708398" cy="708398"/>
              </a:xfrm>
              <a:prstGeom prst="rect">
                <a:avLst/>
              </a:prstGeom>
            </p:spPr>
          </p:pic>
          <p:pic>
            <p:nvPicPr>
              <p:cNvPr id="16" name="Elemento grafico 15" descr="Miglioramento costante contorno">
                <a:extLst>
                  <a:ext uri="{FF2B5EF4-FFF2-40B4-BE49-F238E27FC236}">
                    <a16:creationId xmlns:a16="http://schemas.microsoft.com/office/drawing/2014/main" id="{992BA0DC-3ED0-6730-DE0E-A9D6A4A37D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158501" y="3104996"/>
                <a:ext cx="970190" cy="970190"/>
              </a:xfrm>
              <a:prstGeom prst="rect">
                <a:avLst/>
              </a:prstGeom>
            </p:spPr>
          </p:pic>
          <p:pic>
            <p:nvPicPr>
              <p:cNvPr id="18" name="Elemento grafico 17" descr="Appunti contorno">
                <a:extLst>
                  <a:ext uri="{FF2B5EF4-FFF2-40B4-BE49-F238E27FC236}">
                    <a16:creationId xmlns:a16="http://schemas.microsoft.com/office/drawing/2014/main" id="{E1BCDC41-079C-D3FF-12F6-2936DBAE38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8289397" y="4307941"/>
                <a:ext cx="708398" cy="708398"/>
              </a:xfrm>
              <a:prstGeom prst="rect">
                <a:avLst/>
              </a:prstGeom>
            </p:spPr>
          </p:pic>
        </p:grp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0BDBD250-DABD-DC55-F057-236EBF293351}"/>
                </a:ext>
              </a:extLst>
            </p:cNvPr>
            <p:cNvGrpSpPr/>
            <p:nvPr/>
          </p:nvGrpSpPr>
          <p:grpSpPr>
            <a:xfrm>
              <a:off x="9172197" y="1332622"/>
              <a:ext cx="2712719" cy="4207501"/>
              <a:chOff x="9172197" y="1332622"/>
              <a:chExt cx="2712719" cy="4207501"/>
            </a:xfrm>
          </p:grpSpPr>
          <p:sp>
            <p:nvSpPr>
              <p:cNvPr id="21" name="Elaborazione alternativa 20">
                <a:extLst>
                  <a:ext uri="{FF2B5EF4-FFF2-40B4-BE49-F238E27FC236}">
                    <a16:creationId xmlns:a16="http://schemas.microsoft.com/office/drawing/2014/main" id="{3934AB11-A5D9-DCED-3187-E0F5DC1A2282}"/>
                  </a:ext>
                </a:extLst>
              </p:cNvPr>
              <p:cNvSpPr/>
              <p:nvPr/>
            </p:nvSpPr>
            <p:spPr>
              <a:xfrm rot="16200000">
                <a:off x="8424806" y="2080013"/>
                <a:ext cx="4207501" cy="2712719"/>
              </a:xfrm>
              <a:prstGeom prst="flowChartAlternateProcess">
                <a:avLst/>
              </a:prstGeom>
              <a:solidFill>
                <a:srgbClr val="92D050">
                  <a:alpha val="2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b="1" dirty="0"/>
              </a:p>
            </p:txBody>
          </p:sp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9330A160-1C28-40D5-2164-6838B0663B39}"/>
                  </a:ext>
                </a:extLst>
              </p:cNvPr>
              <p:cNvSpPr txBox="1"/>
              <p:nvPr/>
            </p:nvSpPr>
            <p:spPr>
              <a:xfrm>
                <a:off x="9980970" y="1517524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Callbacks</a:t>
                </a:r>
              </a:p>
            </p:txBody>
          </p:sp>
        </p:grpSp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BD812F86-7D30-93A5-F49E-DD528E55296E}"/>
              </a:ext>
            </a:extLst>
          </p:cNvPr>
          <p:cNvGrpSpPr/>
          <p:nvPr/>
        </p:nvGrpSpPr>
        <p:grpSpPr>
          <a:xfrm>
            <a:off x="4680648" y="1422775"/>
            <a:ext cx="2869375" cy="4200127"/>
            <a:chOff x="4393091" y="1332623"/>
            <a:chExt cx="2869375" cy="4200127"/>
          </a:xfrm>
        </p:grpSpPr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295DB87C-989D-DB81-592C-F011253DF5B1}"/>
                </a:ext>
              </a:extLst>
            </p:cNvPr>
            <p:cNvGrpSpPr/>
            <p:nvPr/>
          </p:nvGrpSpPr>
          <p:grpSpPr>
            <a:xfrm>
              <a:off x="4393091" y="1332623"/>
              <a:ext cx="2869375" cy="4200127"/>
              <a:chOff x="4136889" y="1332623"/>
              <a:chExt cx="2871353" cy="4200127"/>
            </a:xfrm>
          </p:grpSpPr>
          <p:sp>
            <p:nvSpPr>
              <p:cNvPr id="19" name="Elaborazione alternativa 18">
                <a:extLst>
                  <a:ext uri="{FF2B5EF4-FFF2-40B4-BE49-F238E27FC236}">
                    <a16:creationId xmlns:a16="http://schemas.microsoft.com/office/drawing/2014/main" id="{A53AABE0-3398-B927-04A7-D2C2D38BC1C7}"/>
                  </a:ext>
                </a:extLst>
              </p:cNvPr>
              <p:cNvSpPr/>
              <p:nvPr/>
            </p:nvSpPr>
            <p:spPr>
              <a:xfrm rot="16200000">
                <a:off x="3452216" y="2076328"/>
                <a:ext cx="4200127" cy="2712717"/>
              </a:xfrm>
              <a:prstGeom prst="flowChartAlternateProcess">
                <a:avLst/>
              </a:prstGeom>
              <a:solidFill>
                <a:srgbClr val="FF0000">
                  <a:alpha val="2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C2EE6F3A-2BB8-C4DB-7DE8-5211932AFE59}"/>
                  </a:ext>
                </a:extLst>
              </p:cNvPr>
              <p:cNvSpPr txBox="1"/>
              <p:nvPr/>
            </p:nvSpPr>
            <p:spPr>
              <a:xfrm>
                <a:off x="4136889" y="1551199"/>
                <a:ext cx="287135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b="1" i="0" u="none" strike="noStrike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Optimizer, loss and metrics</a:t>
                </a:r>
              </a:p>
              <a:p>
                <a:endParaRPr lang="it-IT" b="1" dirty="0"/>
              </a:p>
            </p:txBody>
          </p:sp>
        </p:grpSp>
        <p:grpSp>
          <p:nvGrpSpPr>
            <p:cNvPr id="39" name="Gruppo 38">
              <a:extLst>
                <a:ext uri="{FF2B5EF4-FFF2-40B4-BE49-F238E27FC236}">
                  <a16:creationId xmlns:a16="http://schemas.microsoft.com/office/drawing/2014/main" id="{798C35F3-18E8-C4EE-1F27-AE1A0510FF3B}"/>
                </a:ext>
              </a:extLst>
            </p:cNvPr>
            <p:cNvGrpSpPr/>
            <p:nvPr/>
          </p:nvGrpSpPr>
          <p:grpSpPr>
            <a:xfrm>
              <a:off x="4553206" y="2163843"/>
              <a:ext cx="801330" cy="2825928"/>
              <a:chOff x="7100077" y="2163843"/>
              <a:chExt cx="801330" cy="2825928"/>
            </a:xfrm>
          </p:grpSpPr>
          <p:pic>
            <p:nvPicPr>
              <p:cNvPr id="34" name="Elemento grafico 33" descr="Singolo ingranaggio contorno">
                <a:extLst>
                  <a:ext uri="{FF2B5EF4-FFF2-40B4-BE49-F238E27FC236}">
                    <a16:creationId xmlns:a16="http://schemas.microsoft.com/office/drawing/2014/main" id="{A4B732EE-A8B7-FA39-9881-7343DEB549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100077" y="2163843"/>
                <a:ext cx="801330" cy="801330"/>
              </a:xfrm>
              <a:prstGeom prst="rect">
                <a:avLst/>
              </a:prstGeom>
            </p:spPr>
          </p:pic>
          <p:pic>
            <p:nvPicPr>
              <p:cNvPr id="36" name="Elemento grafico 35" descr="Abaco contorno">
                <a:extLst>
                  <a:ext uri="{FF2B5EF4-FFF2-40B4-BE49-F238E27FC236}">
                    <a16:creationId xmlns:a16="http://schemas.microsoft.com/office/drawing/2014/main" id="{87985E32-81E0-C465-5FF9-4C46694829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7165738" y="3247714"/>
                <a:ext cx="670008" cy="670008"/>
              </a:xfrm>
              <a:prstGeom prst="rect">
                <a:avLst/>
              </a:prstGeom>
            </p:spPr>
          </p:pic>
          <p:pic>
            <p:nvPicPr>
              <p:cNvPr id="38" name="Elemento grafico 37" descr="Trofeo contorno">
                <a:extLst>
                  <a:ext uri="{FF2B5EF4-FFF2-40B4-BE49-F238E27FC236}">
                    <a16:creationId xmlns:a16="http://schemas.microsoft.com/office/drawing/2014/main" id="{C3ABA14C-6AD4-B8E7-C260-443380EEAF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7165738" y="4319763"/>
                <a:ext cx="670008" cy="670008"/>
              </a:xfrm>
              <a:prstGeom prst="rect">
                <a:avLst/>
              </a:prstGeom>
            </p:spPr>
          </p:pic>
        </p:grpSp>
      </p:grp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61A7D561-046C-7EF8-850A-82378862E58F}"/>
              </a:ext>
            </a:extLst>
          </p:cNvPr>
          <p:cNvSpPr txBox="1"/>
          <p:nvPr/>
        </p:nvSpPr>
        <p:spPr>
          <a:xfrm>
            <a:off x="2368051" y="2348038"/>
            <a:ext cx="992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0,001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2DC5C380-2E6C-8391-5FC9-37AF468853B6}"/>
              </a:ext>
            </a:extLst>
          </p:cNvPr>
          <p:cNvSpPr txBox="1"/>
          <p:nvPr/>
        </p:nvSpPr>
        <p:spPr>
          <a:xfrm>
            <a:off x="2579371" y="3358461"/>
            <a:ext cx="572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65F607F9-196F-F17A-A28D-2A81AAFF5B14}"/>
              </a:ext>
            </a:extLst>
          </p:cNvPr>
          <p:cNvSpPr txBox="1"/>
          <p:nvPr/>
        </p:nvSpPr>
        <p:spPr>
          <a:xfrm>
            <a:off x="2592472" y="449068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1F78CBC3-D355-4C2D-1A4E-673EB5623136}"/>
              </a:ext>
            </a:extLst>
          </p:cNvPr>
          <p:cNvSpPr txBox="1"/>
          <p:nvPr/>
        </p:nvSpPr>
        <p:spPr>
          <a:xfrm>
            <a:off x="5859161" y="2339211"/>
            <a:ext cx="811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9AFD6E76-2590-D174-228D-195818F50D88}"/>
              </a:ext>
            </a:extLst>
          </p:cNvPr>
          <p:cNvSpPr txBox="1"/>
          <p:nvPr/>
        </p:nvSpPr>
        <p:spPr>
          <a:xfrm>
            <a:off x="5608345" y="3463561"/>
            <a:ext cx="1550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Crossentropy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3188973F-A94E-71E1-F082-19FA1F21D4E0}"/>
              </a:ext>
            </a:extLst>
          </p:cNvPr>
          <p:cNvSpPr txBox="1"/>
          <p:nvPr/>
        </p:nvSpPr>
        <p:spPr>
          <a:xfrm>
            <a:off x="5799903" y="4586416"/>
            <a:ext cx="11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317C98E1-F013-2D14-13BA-F51488BAD47E}"/>
              </a:ext>
            </a:extLst>
          </p:cNvPr>
          <p:cNvSpPr txBox="1"/>
          <p:nvPr/>
        </p:nvSpPr>
        <p:spPr>
          <a:xfrm>
            <a:off x="9210722" y="4617194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CSVLogger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33F9720-2DF7-54C4-BD2E-49DB0526F41B}"/>
              </a:ext>
            </a:extLst>
          </p:cNvPr>
          <p:cNvSpPr txBox="1"/>
          <p:nvPr/>
        </p:nvSpPr>
        <p:spPr>
          <a:xfrm>
            <a:off x="9210722" y="3488737"/>
            <a:ext cx="1792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BackupAndRestore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57C849D1-B0C5-ED22-2F52-9052B6789DE9}"/>
              </a:ext>
            </a:extLst>
          </p:cNvPr>
          <p:cNvSpPr txBox="1"/>
          <p:nvPr/>
        </p:nvSpPr>
        <p:spPr>
          <a:xfrm>
            <a:off x="9180060" y="2444802"/>
            <a:ext cx="1669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ModelCheckpoint</a:t>
            </a:r>
          </a:p>
        </p:txBody>
      </p:sp>
    </p:spTree>
    <p:extLst>
      <p:ext uri="{BB962C8B-B14F-4D97-AF65-F5344CB8AC3E}">
        <p14:creationId xmlns:p14="http://schemas.microsoft.com/office/powerpoint/2010/main" val="183870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63AECCBA-5C4E-8A39-BDC0-1CC7302D292D}"/>
              </a:ext>
            </a:extLst>
          </p:cNvPr>
          <p:cNvSpPr/>
          <p:nvPr/>
        </p:nvSpPr>
        <p:spPr>
          <a:xfrm>
            <a:off x="5546121" y="836082"/>
            <a:ext cx="5384543" cy="564938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9A92CF6C-5E42-F976-011B-FBAFFF23C180}"/>
              </a:ext>
            </a:extLst>
          </p:cNvPr>
          <p:cNvGrpSpPr/>
          <p:nvPr/>
        </p:nvGrpSpPr>
        <p:grpSpPr>
          <a:xfrm>
            <a:off x="1261336" y="836082"/>
            <a:ext cx="3466427" cy="5649383"/>
            <a:chOff x="203200" y="971549"/>
            <a:chExt cx="3466427" cy="5649383"/>
          </a:xfrm>
        </p:grpSpPr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FDE0AA24-0EE0-654A-E87A-D0BA026E431E}"/>
                </a:ext>
              </a:extLst>
            </p:cNvPr>
            <p:cNvSpPr/>
            <p:nvPr/>
          </p:nvSpPr>
          <p:spPr>
            <a:xfrm>
              <a:off x="203200" y="971549"/>
              <a:ext cx="3466427" cy="564938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5" name="Immagine 4" descr="Immagine che contiene testo, linea, diagramma, Diagramma&#10;&#10;Descrizione generata automaticamente">
              <a:extLst>
                <a:ext uri="{FF2B5EF4-FFF2-40B4-BE49-F238E27FC236}">
                  <a16:creationId xmlns:a16="http://schemas.microsoft.com/office/drawing/2014/main" id="{E608D87B-8522-76C4-436B-5D03385661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261" t="9102"/>
            <a:stretch/>
          </p:blipFill>
          <p:spPr>
            <a:xfrm>
              <a:off x="481338" y="4033413"/>
              <a:ext cx="2806981" cy="2366571"/>
            </a:xfrm>
            <a:prstGeom prst="rect">
              <a:avLst/>
            </a:prstGeom>
          </p:spPr>
        </p:pic>
        <p:pic>
          <p:nvPicPr>
            <p:cNvPr id="6" name="Immagine 5" descr="Immagine che contiene testo, linea, diagramma, Diagramma&#10;&#10;Descrizione generata automaticamente">
              <a:extLst>
                <a:ext uri="{FF2B5EF4-FFF2-40B4-BE49-F238E27FC236}">
                  <a16:creationId xmlns:a16="http://schemas.microsoft.com/office/drawing/2014/main" id="{AC3E5746-C5BB-2DA7-69EF-6FD795E3F0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102" r="48905"/>
            <a:stretch/>
          </p:blipFill>
          <p:spPr>
            <a:xfrm>
              <a:off x="481339" y="1641301"/>
              <a:ext cx="2806981" cy="2303755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1CB57595-AD39-542E-B123-78D1FA11553A}"/>
                </a:ext>
              </a:extLst>
            </p:cNvPr>
            <p:cNvSpPr txBox="1"/>
            <p:nvPr/>
          </p:nvSpPr>
          <p:spPr>
            <a:xfrm>
              <a:off x="1021558" y="1043125"/>
              <a:ext cx="1794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Learning Curves</a:t>
              </a:r>
            </a:p>
          </p:txBody>
        </p:sp>
      </p:grp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B1F244B-0141-8E7F-E6EF-64DE6CE8AC78}"/>
              </a:ext>
            </a:extLst>
          </p:cNvPr>
          <p:cNvSpPr txBox="1"/>
          <p:nvPr/>
        </p:nvSpPr>
        <p:spPr>
          <a:xfrm>
            <a:off x="413607" y="188904"/>
            <a:ext cx="3256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CNN1 - Basic CNN – Results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6723019-B2C5-443B-EFF1-817325D6DA87}"/>
              </a:ext>
            </a:extLst>
          </p:cNvPr>
          <p:cNvSpPr txBox="1"/>
          <p:nvPr/>
        </p:nvSpPr>
        <p:spPr>
          <a:xfrm>
            <a:off x="7631665" y="947339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5D38CE6-2D95-BAF5-47FF-35223262B954}"/>
              </a:ext>
            </a:extLst>
          </p:cNvPr>
          <p:cNvSpPr txBox="1"/>
          <p:nvPr/>
        </p:nvSpPr>
        <p:spPr>
          <a:xfrm>
            <a:off x="6419795" y="1505834"/>
            <a:ext cx="360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CNN1 accuracy on test data: </a:t>
            </a:r>
            <a:r>
              <a:rPr lang="it-IT" b="0" i="0" u="none" strike="noStrike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72.75%</a:t>
            </a:r>
            <a:endParaRPr lang="it-IT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magine 13" descr="Immagine che contiene testo, schermata, numero, diagramma&#10;&#10;Descrizione generata automaticamente">
            <a:extLst>
              <a:ext uri="{FF2B5EF4-FFF2-40B4-BE49-F238E27FC236}">
                <a16:creationId xmlns:a16="http://schemas.microsoft.com/office/drawing/2014/main" id="{4E96007B-021F-1CCF-8995-BD1C9F134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266" y="2166591"/>
            <a:ext cx="5008101" cy="420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974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8" name="Connettore 1 1837">
            <a:extLst>
              <a:ext uri="{FF2B5EF4-FFF2-40B4-BE49-F238E27FC236}">
                <a16:creationId xmlns:a16="http://schemas.microsoft.com/office/drawing/2014/main" id="{07625AFD-8495-95D1-960F-A219AAD58622}"/>
              </a:ext>
            </a:extLst>
          </p:cNvPr>
          <p:cNvCxnSpPr>
            <a:cxnSpLocks/>
            <a:stCxn id="21" idx="6"/>
            <a:endCxn id="3154" idx="1"/>
          </p:cNvCxnSpPr>
          <p:nvPr/>
        </p:nvCxnSpPr>
        <p:spPr>
          <a:xfrm>
            <a:off x="6853694" y="1337843"/>
            <a:ext cx="1389767" cy="3760456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7" name="Connettore 1 1836">
            <a:extLst>
              <a:ext uri="{FF2B5EF4-FFF2-40B4-BE49-F238E27FC236}">
                <a16:creationId xmlns:a16="http://schemas.microsoft.com/office/drawing/2014/main" id="{4ACB9DB7-360B-786D-8D57-737FDAF57291}"/>
              </a:ext>
            </a:extLst>
          </p:cNvPr>
          <p:cNvCxnSpPr>
            <a:stCxn id="21" idx="6"/>
            <a:endCxn id="3153" idx="1"/>
          </p:cNvCxnSpPr>
          <p:nvPr/>
        </p:nvCxnSpPr>
        <p:spPr>
          <a:xfrm>
            <a:off x="6853694" y="1337843"/>
            <a:ext cx="1400312" cy="3173227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84" name="Gruppo 3183">
            <a:extLst>
              <a:ext uri="{FF2B5EF4-FFF2-40B4-BE49-F238E27FC236}">
                <a16:creationId xmlns:a16="http://schemas.microsoft.com/office/drawing/2014/main" id="{978D74FA-4C3F-C44E-C900-52700744F058}"/>
              </a:ext>
            </a:extLst>
          </p:cNvPr>
          <p:cNvGrpSpPr/>
          <p:nvPr/>
        </p:nvGrpSpPr>
        <p:grpSpPr>
          <a:xfrm>
            <a:off x="8258152" y="1134170"/>
            <a:ext cx="402957" cy="4764016"/>
            <a:chOff x="9290135" y="898902"/>
            <a:chExt cx="402957" cy="4764016"/>
          </a:xfrm>
        </p:grpSpPr>
        <p:sp>
          <p:nvSpPr>
            <p:cNvPr id="3166" name="Ovale 3165">
              <a:extLst>
                <a:ext uri="{FF2B5EF4-FFF2-40B4-BE49-F238E27FC236}">
                  <a16:creationId xmlns:a16="http://schemas.microsoft.com/office/drawing/2014/main" id="{7FDAC758-F9E7-04B7-F095-519AFA44096C}"/>
                </a:ext>
              </a:extLst>
            </p:cNvPr>
            <p:cNvSpPr/>
            <p:nvPr/>
          </p:nvSpPr>
          <p:spPr>
            <a:xfrm>
              <a:off x="9305634" y="898902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75" name="Ovale 3174">
              <a:extLst>
                <a:ext uri="{FF2B5EF4-FFF2-40B4-BE49-F238E27FC236}">
                  <a16:creationId xmlns:a16="http://schemas.microsoft.com/office/drawing/2014/main" id="{E508F5E4-F266-584E-C28A-17575B8A2096}"/>
                </a:ext>
              </a:extLst>
            </p:cNvPr>
            <p:cNvSpPr/>
            <p:nvPr/>
          </p:nvSpPr>
          <p:spPr>
            <a:xfrm>
              <a:off x="9300855" y="1495855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76" name="Ovale 3175">
              <a:extLst>
                <a:ext uri="{FF2B5EF4-FFF2-40B4-BE49-F238E27FC236}">
                  <a16:creationId xmlns:a16="http://schemas.microsoft.com/office/drawing/2014/main" id="{AD5ACF15-825A-9685-DB66-C04305EEE9A6}"/>
                </a:ext>
              </a:extLst>
            </p:cNvPr>
            <p:cNvSpPr/>
            <p:nvPr/>
          </p:nvSpPr>
          <p:spPr>
            <a:xfrm>
              <a:off x="9300855" y="4093163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77" name="Ovale 3176">
              <a:extLst>
                <a:ext uri="{FF2B5EF4-FFF2-40B4-BE49-F238E27FC236}">
                  <a16:creationId xmlns:a16="http://schemas.microsoft.com/office/drawing/2014/main" id="{3A0767E3-93E1-8EA5-D104-23BFF63B4EA2}"/>
                </a:ext>
              </a:extLst>
            </p:cNvPr>
            <p:cNvSpPr/>
            <p:nvPr/>
          </p:nvSpPr>
          <p:spPr>
            <a:xfrm>
              <a:off x="9300855" y="2108575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78" name="Ovale 3177">
              <a:extLst>
                <a:ext uri="{FF2B5EF4-FFF2-40B4-BE49-F238E27FC236}">
                  <a16:creationId xmlns:a16="http://schemas.microsoft.com/office/drawing/2014/main" id="{1DD47AC1-B6AF-4F41-141D-BD19487FB55E}"/>
                </a:ext>
              </a:extLst>
            </p:cNvPr>
            <p:cNvSpPr/>
            <p:nvPr/>
          </p:nvSpPr>
          <p:spPr>
            <a:xfrm>
              <a:off x="9290135" y="2689761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79" name="Ovale 3178">
              <a:extLst>
                <a:ext uri="{FF2B5EF4-FFF2-40B4-BE49-F238E27FC236}">
                  <a16:creationId xmlns:a16="http://schemas.microsoft.com/office/drawing/2014/main" id="{1E3C53B3-18C7-70DA-4B97-24B3224DB023}"/>
                </a:ext>
              </a:extLst>
            </p:cNvPr>
            <p:cNvSpPr/>
            <p:nvPr/>
          </p:nvSpPr>
          <p:spPr>
            <a:xfrm>
              <a:off x="9300855" y="4684312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80" name="Ovale 3179">
              <a:extLst>
                <a:ext uri="{FF2B5EF4-FFF2-40B4-BE49-F238E27FC236}">
                  <a16:creationId xmlns:a16="http://schemas.microsoft.com/office/drawing/2014/main" id="{9E7F59CB-19C2-3B4A-543A-FEF9740D4CA8}"/>
                </a:ext>
              </a:extLst>
            </p:cNvPr>
            <p:cNvSpPr/>
            <p:nvPr/>
          </p:nvSpPr>
          <p:spPr>
            <a:xfrm>
              <a:off x="9300855" y="5275461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199" name="Gruppo 3198">
            <a:extLst>
              <a:ext uri="{FF2B5EF4-FFF2-40B4-BE49-F238E27FC236}">
                <a16:creationId xmlns:a16="http://schemas.microsoft.com/office/drawing/2014/main" id="{AF145A25-F3AF-9A16-F40D-64364F25F1B3}"/>
              </a:ext>
            </a:extLst>
          </p:cNvPr>
          <p:cNvGrpSpPr/>
          <p:nvPr/>
        </p:nvGrpSpPr>
        <p:grpSpPr>
          <a:xfrm>
            <a:off x="10533039" y="589014"/>
            <a:ext cx="418279" cy="5780179"/>
            <a:chOff x="10285401" y="621121"/>
            <a:chExt cx="418279" cy="5780179"/>
          </a:xfrm>
        </p:grpSpPr>
        <p:sp>
          <p:nvSpPr>
            <p:cNvPr id="3186" name="Ovale 3185">
              <a:extLst>
                <a:ext uri="{FF2B5EF4-FFF2-40B4-BE49-F238E27FC236}">
                  <a16:creationId xmlns:a16="http://schemas.microsoft.com/office/drawing/2014/main" id="{B0C76CF7-7772-2038-57DD-84912A62F812}"/>
                </a:ext>
              </a:extLst>
            </p:cNvPr>
            <p:cNvSpPr/>
            <p:nvPr/>
          </p:nvSpPr>
          <p:spPr>
            <a:xfrm>
              <a:off x="10310281" y="621121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187" name="Ovale 3186">
              <a:extLst>
                <a:ext uri="{FF2B5EF4-FFF2-40B4-BE49-F238E27FC236}">
                  <a16:creationId xmlns:a16="http://schemas.microsoft.com/office/drawing/2014/main" id="{CFE9D8A5-3A56-FB74-F2CC-96F9E825B0F7}"/>
                </a:ext>
              </a:extLst>
            </p:cNvPr>
            <p:cNvSpPr/>
            <p:nvPr/>
          </p:nvSpPr>
          <p:spPr>
            <a:xfrm>
              <a:off x="10305502" y="1218074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188" name="Ovale 3187">
              <a:extLst>
                <a:ext uri="{FF2B5EF4-FFF2-40B4-BE49-F238E27FC236}">
                  <a16:creationId xmlns:a16="http://schemas.microsoft.com/office/drawing/2014/main" id="{27C30299-472C-2C68-5239-A8B76374E007}"/>
                </a:ext>
              </a:extLst>
            </p:cNvPr>
            <p:cNvSpPr/>
            <p:nvPr/>
          </p:nvSpPr>
          <p:spPr>
            <a:xfrm>
              <a:off x="10305502" y="4831545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189" name="Ovale 3188">
              <a:extLst>
                <a:ext uri="{FF2B5EF4-FFF2-40B4-BE49-F238E27FC236}">
                  <a16:creationId xmlns:a16="http://schemas.microsoft.com/office/drawing/2014/main" id="{2017A9D0-3B4C-4B43-6162-5AEE1B1844BA}"/>
                </a:ext>
              </a:extLst>
            </p:cNvPr>
            <p:cNvSpPr/>
            <p:nvPr/>
          </p:nvSpPr>
          <p:spPr>
            <a:xfrm>
              <a:off x="10305502" y="1830794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190" name="Ovale 3189">
              <a:extLst>
                <a:ext uri="{FF2B5EF4-FFF2-40B4-BE49-F238E27FC236}">
                  <a16:creationId xmlns:a16="http://schemas.microsoft.com/office/drawing/2014/main" id="{8F5E250F-2599-8C39-331C-FD7A40E4B1F8}"/>
                </a:ext>
              </a:extLst>
            </p:cNvPr>
            <p:cNvSpPr/>
            <p:nvPr/>
          </p:nvSpPr>
          <p:spPr>
            <a:xfrm>
              <a:off x="10294782" y="2411980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191" name="Ovale 3190">
              <a:extLst>
                <a:ext uri="{FF2B5EF4-FFF2-40B4-BE49-F238E27FC236}">
                  <a16:creationId xmlns:a16="http://schemas.microsoft.com/office/drawing/2014/main" id="{682B855F-2654-F285-E26C-05AB2AE08074}"/>
                </a:ext>
              </a:extLst>
            </p:cNvPr>
            <p:cNvSpPr/>
            <p:nvPr/>
          </p:nvSpPr>
          <p:spPr>
            <a:xfrm>
              <a:off x="10305502" y="5422694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192" name="Ovale 3191">
              <a:extLst>
                <a:ext uri="{FF2B5EF4-FFF2-40B4-BE49-F238E27FC236}">
                  <a16:creationId xmlns:a16="http://schemas.microsoft.com/office/drawing/2014/main" id="{208FE14B-F548-D300-9199-B7EEDC681ED2}"/>
                </a:ext>
              </a:extLst>
            </p:cNvPr>
            <p:cNvSpPr/>
            <p:nvPr/>
          </p:nvSpPr>
          <p:spPr>
            <a:xfrm>
              <a:off x="10305502" y="6013843"/>
              <a:ext cx="39817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 dirty="0">
                <a:solidFill>
                  <a:schemeClr val="tx1"/>
                </a:solidFill>
              </a:endParaRPr>
            </a:p>
          </p:txBody>
        </p:sp>
        <p:sp>
          <p:nvSpPr>
            <p:cNvPr id="3196" name="Ovale 3195">
              <a:extLst>
                <a:ext uri="{FF2B5EF4-FFF2-40B4-BE49-F238E27FC236}">
                  <a16:creationId xmlns:a16="http://schemas.microsoft.com/office/drawing/2014/main" id="{DF2F15B1-19D3-1B1E-A3DD-87E93C4FC779}"/>
                </a:ext>
              </a:extLst>
            </p:cNvPr>
            <p:cNvSpPr/>
            <p:nvPr/>
          </p:nvSpPr>
          <p:spPr>
            <a:xfrm>
              <a:off x="10285401" y="3020541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197" name="Ovale 3196">
              <a:extLst>
                <a:ext uri="{FF2B5EF4-FFF2-40B4-BE49-F238E27FC236}">
                  <a16:creationId xmlns:a16="http://schemas.microsoft.com/office/drawing/2014/main" id="{0C414405-F63C-E826-8A06-44F6846E632D}"/>
                </a:ext>
              </a:extLst>
            </p:cNvPr>
            <p:cNvSpPr/>
            <p:nvPr/>
          </p:nvSpPr>
          <p:spPr>
            <a:xfrm>
              <a:off x="10285401" y="3611690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198" name="Ovale 3197">
              <a:extLst>
                <a:ext uri="{FF2B5EF4-FFF2-40B4-BE49-F238E27FC236}">
                  <a16:creationId xmlns:a16="http://schemas.microsoft.com/office/drawing/2014/main" id="{FD84C3D3-908A-DA5A-66B7-29341898471D}"/>
                </a:ext>
              </a:extLst>
            </p:cNvPr>
            <p:cNvSpPr/>
            <p:nvPr/>
          </p:nvSpPr>
          <p:spPr>
            <a:xfrm>
              <a:off x="10285401" y="4202839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chemeClr val="tx1"/>
                  </a:solidFill>
                </a:rPr>
                <a:t>7</a:t>
              </a:r>
            </a:p>
          </p:txBody>
        </p:sp>
      </p:grpSp>
      <p:cxnSp>
        <p:nvCxnSpPr>
          <p:cNvPr id="3" name="Connettore 1 2">
            <a:extLst>
              <a:ext uri="{FF2B5EF4-FFF2-40B4-BE49-F238E27FC236}">
                <a16:creationId xmlns:a16="http://schemas.microsoft.com/office/drawing/2014/main" id="{2523FFB7-E186-64B1-C19F-968CDC1BB3E7}"/>
              </a:ext>
            </a:extLst>
          </p:cNvPr>
          <p:cNvCxnSpPr>
            <a:cxnSpLocks/>
            <a:stCxn id="3166" idx="6"/>
            <a:endCxn id="3186" idx="2"/>
          </p:cNvCxnSpPr>
          <p:nvPr/>
        </p:nvCxnSpPr>
        <p:spPr>
          <a:xfrm flipV="1">
            <a:off x="8661109" y="782743"/>
            <a:ext cx="1896810" cy="545156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790591BC-8056-DC23-425C-67557DC1EE5A}"/>
              </a:ext>
            </a:extLst>
          </p:cNvPr>
          <p:cNvCxnSpPr>
            <a:cxnSpLocks/>
            <a:stCxn id="3166" idx="6"/>
            <a:endCxn id="3187" idx="2"/>
          </p:cNvCxnSpPr>
          <p:nvPr/>
        </p:nvCxnSpPr>
        <p:spPr>
          <a:xfrm>
            <a:off x="8661109" y="1327899"/>
            <a:ext cx="1892031" cy="51797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783A0CF9-1327-ECB9-CB63-671A2D97E43A}"/>
              </a:ext>
            </a:extLst>
          </p:cNvPr>
          <p:cNvCxnSpPr>
            <a:cxnSpLocks/>
            <a:stCxn id="3166" idx="6"/>
            <a:endCxn id="3189" idx="2"/>
          </p:cNvCxnSpPr>
          <p:nvPr/>
        </p:nvCxnSpPr>
        <p:spPr>
          <a:xfrm>
            <a:off x="8661109" y="1327899"/>
            <a:ext cx="1892031" cy="664517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ECEE7685-F766-7FB8-324D-0F38B6328690}"/>
              </a:ext>
            </a:extLst>
          </p:cNvPr>
          <p:cNvCxnSpPr>
            <a:cxnSpLocks/>
            <a:stCxn id="3166" idx="6"/>
            <a:endCxn id="3190" idx="2"/>
          </p:cNvCxnSpPr>
          <p:nvPr/>
        </p:nvCxnSpPr>
        <p:spPr>
          <a:xfrm>
            <a:off x="8661109" y="1327899"/>
            <a:ext cx="1881311" cy="1245703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8EF6DB21-2DD5-A663-FFC0-162DF9730FF0}"/>
              </a:ext>
            </a:extLst>
          </p:cNvPr>
          <p:cNvCxnSpPr>
            <a:cxnSpLocks/>
            <a:stCxn id="3166" idx="6"/>
            <a:endCxn id="3196" idx="2"/>
          </p:cNvCxnSpPr>
          <p:nvPr/>
        </p:nvCxnSpPr>
        <p:spPr>
          <a:xfrm>
            <a:off x="8661109" y="1327899"/>
            <a:ext cx="1871930" cy="1854264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88783B8F-EF15-517F-27A3-697C325CE6EA}"/>
              </a:ext>
            </a:extLst>
          </p:cNvPr>
          <p:cNvCxnSpPr>
            <a:cxnSpLocks/>
            <a:stCxn id="3166" idx="6"/>
            <a:endCxn id="3197" idx="2"/>
          </p:cNvCxnSpPr>
          <p:nvPr/>
        </p:nvCxnSpPr>
        <p:spPr>
          <a:xfrm>
            <a:off x="8661109" y="1327899"/>
            <a:ext cx="1871930" cy="2445413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1 9">
            <a:extLst>
              <a:ext uri="{FF2B5EF4-FFF2-40B4-BE49-F238E27FC236}">
                <a16:creationId xmlns:a16="http://schemas.microsoft.com/office/drawing/2014/main" id="{FD4898B7-0DCA-88DB-8C22-EF84711E0B0F}"/>
              </a:ext>
            </a:extLst>
          </p:cNvPr>
          <p:cNvCxnSpPr>
            <a:cxnSpLocks/>
            <a:stCxn id="3166" idx="6"/>
            <a:endCxn id="3198" idx="2"/>
          </p:cNvCxnSpPr>
          <p:nvPr/>
        </p:nvCxnSpPr>
        <p:spPr>
          <a:xfrm>
            <a:off x="8661109" y="1327899"/>
            <a:ext cx="1871930" cy="3036562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1 32">
            <a:extLst>
              <a:ext uri="{FF2B5EF4-FFF2-40B4-BE49-F238E27FC236}">
                <a16:creationId xmlns:a16="http://schemas.microsoft.com/office/drawing/2014/main" id="{1B13072F-590F-AFC5-C317-431D916A5DAF}"/>
              </a:ext>
            </a:extLst>
          </p:cNvPr>
          <p:cNvCxnSpPr>
            <a:cxnSpLocks/>
            <a:stCxn id="3175" idx="6"/>
            <a:endCxn id="3186" idx="2"/>
          </p:cNvCxnSpPr>
          <p:nvPr/>
        </p:nvCxnSpPr>
        <p:spPr>
          <a:xfrm flipV="1">
            <a:off x="8656330" y="782743"/>
            <a:ext cx="1901589" cy="1142109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1 33">
            <a:extLst>
              <a:ext uri="{FF2B5EF4-FFF2-40B4-BE49-F238E27FC236}">
                <a16:creationId xmlns:a16="http://schemas.microsoft.com/office/drawing/2014/main" id="{751B60F0-841A-79DA-4B7A-B7A095E89823}"/>
              </a:ext>
            </a:extLst>
          </p:cNvPr>
          <p:cNvCxnSpPr>
            <a:cxnSpLocks/>
            <a:stCxn id="3175" idx="6"/>
            <a:endCxn id="3190" idx="2"/>
          </p:cNvCxnSpPr>
          <p:nvPr/>
        </p:nvCxnSpPr>
        <p:spPr>
          <a:xfrm>
            <a:off x="8656330" y="1924852"/>
            <a:ext cx="1886090" cy="64875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1 34">
            <a:extLst>
              <a:ext uri="{FF2B5EF4-FFF2-40B4-BE49-F238E27FC236}">
                <a16:creationId xmlns:a16="http://schemas.microsoft.com/office/drawing/2014/main" id="{EF540E80-D879-CFF5-EA83-40D51859FA00}"/>
              </a:ext>
            </a:extLst>
          </p:cNvPr>
          <p:cNvCxnSpPr>
            <a:cxnSpLocks/>
            <a:stCxn id="3175" idx="6"/>
            <a:endCxn id="3196" idx="2"/>
          </p:cNvCxnSpPr>
          <p:nvPr/>
        </p:nvCxnSpPr>
        <p:spPr>
          <a:xfrm>
            <a:off x="8656330" y="1924852"/>
            <a:ext cx="1876709" cy="1257311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1 35">
            <a:extLst>
              <a:ext uri="{FF2B5EF4-FFF2-40B4-BE49-F238E27FC236}">
                <a16:creationId xmlns:a16="http://schemas.microsoft.com/office/drawing/2014/main" id="{9C1CBBBF-DE6F-643B-FEEE-1E4AF79C9692}"/>
              </a:ext>
            </a:extLst>
          </p:cNvPr>
          <p:cNvCxnSpPr>
            <a:cxnSpLocks/>
            <a:stCxn id="3175" idx="6"/>
            <a:endCxn id="3187" idx="2"/>
          </p:cNvCxnSpPr>
          <p:nvPr/>
        </p:nvCxnSpPr>
        <p:spPr>
          <a:xfrm flipV="1">
            <a:off x="8656330" y="1379696"/>
            <a:ext cx="1896810" cy="545156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1 44">
            <a:extLst>
              <a:ext uri="{FF2B5EF4-FFF2-40B4-BE49-F238E27FC236}">
                <a16:creationId xmlns:a16="http://schemas.microsoft.com/office/drawing/2014/main" id="{3132C522-1AE1-46F9-148C-6D7833090B4B}"/>
              </a:ext>
            </a:extLst>
          </p:cNvPr>
          <p:cNvCxnSpPr>
            <a:cxnSpLocks/>
            <a:stCxn id="3175" idx="6"/>
            <a:endCxn id="3197" idx="2"/>
          </p:cNvCxnSpPr>
          <p:nvPr/>
        </p:nvCxnSpPr>
        <p:spPr>
          <a:xfrm>
            <a:off x="8656330" y="1924852"/>
            <a:ext cx="1876709" cy="184846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E7C29F58-6633-D9E2-364A-E22C57F1A153}"/>
              </a:ext>
            </a:extLst>
          </p:cNvPr>
          <p:cNvSpPr txBox="1"/>
          <p:nvPr/>
        </p:nvSpPr>
        <p:spPr>
          <a:xfrm>
            <a:off x="10951318" y="644242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airplane</a:t>
            </a:r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13C3E6C5-F198-0369-D5CC-9FE1C6BE11C4}"/>
              </a:ext>
            </a:extLst>
          </p:cNvPr>
          <p:cNvSpPr txBox="1"/>
          <p:nvPr/>
        </p:nvSpPr>
        <p:spPr>
          <a:xfrm>
            <a:off x="10951318" y="1241195"/>
            <a:ext cx="9485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automobile</a:t>
            </a: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6CEDFECD-E231-BE30-3363-C1848EFF618F}"/>
              </a:ext>
            </a:extLst>
          </p:cNvPr>
          <p:cNvSpPr txBox="1"/>
          <p:nvPr/>
        </p:nvSpPr>
        <p:spPr>
          <a:xfrm>
            <a:off x="10951318" y="1853915"/>
            <a:ext cx="443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bird</a:t>
            </a:r>
          </a:p>
        </p:txBody>
      </p:sp>
      <p:sp>
        <p:nvSpPr>
          <p:cNvPr id="3136" name="CasellaDiTesto 3135">
            <a:extLst>
              <a:ext uri="{FF2B5EF4-FFF2-40B4-BE49-F238E27FC236}">
                <a16:creationId xmlns:a16="http://schemas.microsoft.com/office/drawing/2014/main" id="{12CF7696-9FE7-2372-9964-B89069E92544}"/>
              </a:ext>
            </a:extLst>
          </p:cNvPr>
          <p:cNvSpPr txBox="1"/>
          <p:nvPr/>
        </p:nvSpPr>
        <p:spPr>
          <a:xfrm>
            <a:off x="10930542" y="2433736"/>
            <a:ext cx="3940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cat</a:t>
            </a:r>
          </a:p>
        </p:txBody>
      </p:sp>
      <p:sp>
        <p:nvSpPr>
          <p:cNvPr id="3137" name="CasellaDiTesto 3136">
            <a:extLst>
              <a:ext uri="{FF2B5EF4-FFF2-40B4-BE49-F238E27FC236}">
                <a16:creationId xmlns:a16="http://schemas.microsoft.com/office/drawing/2014/main" id="{DDB56884-E447-7CE5-DBB4-CC108CE2F336}"/>
              </a:ext>
            </a:extLst>
          </p:cNvPr>
          <p:cNvSpPr txBox="1"/>
          <p:nvPr/>
        </p:nvSpPr>
        <p:spPr>
          <a:xfrm>
            <a:off x="10930222" y="3048596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deer</a:t>
            </a:r>
          </a:p>
        </p:txBody>
      </p:sp>
      <p:sp>
        <p:nvSpPr>
          <p:cNvPr id="3139" name="CasellaDiTesto 3138">
            <a:extLst>
              <a:ext uri="{FF2B5EF4-FFF2-40B4-BE49-F238E27FC236}">
                <a16:creationId xmlns:a16="http://schemas.microsoft.com/office/drawing/2014/main" id="{96BB4FA5-6505-C9B9-29C6-2539D9A91A58}"/>
              </a:ext>
            </a:extLst>
          </p:cNvPr>
          <p:cNvSpPr txBox="1"/>
          <p:nvPr/>
        </p:nvSpPr>
        <p:spPr>
          <a:xfrm>
            <a:off x="10929878" y="3652672"/>
            <a:ext cx="431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dog</a:t>
            </a:r>
          </a:p>
        </p:txBody>
      </p:sp>
      <p:sp>
        <p:nvSpPr>
          <p:cNvPr id="3140" name="CasellaDiTesto 3139">
            <a:extLst>
              <a:ext uri="{FF2B5EF4-FFF2-40B4-BE49-F238E27FC236}">
                <a16:creationId xmlns:a16="http://schemas.microsoft.com/office/drawing/2014/main" id="{4923FDBA-5EFD-F156-BAA8-081F84CC9A0E}"/>
              </a:ext>
            </a:extLst>
          </p:cNvPr>
          <p:cNvSpPr txBox="1"/>
          <p:nvPr/>
        </p:nvSpPr>
        <p:spPr>
          <a:xfrm>
            <a:off x="10920431" y="4226055"/>
            <a:ext cx="440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frog</a:t>
            </a:r>
          </a:p>
        </p:txBody>
      </p:sp>
      <p:sp>
        <p:nvSpPr>
          <p:cNvPr id="3141" name="CasellaDiTesto 3140">
            <a:extLst>
              <a:ext uri="{FF2B5EF4-FFF2-40B4-BE49-F238E27FC236}">
                <a16:creationId xmlns:a16="http://schemas.microsoft.com/office/drawing/2014/main" id="{A1CE8D15-1FCC-D811-2439-5B5B001283E1}"/>
              </a:ext>
            </a:extLst>
          </p:cNvPr>
          <p:cNvSpPr txBox="1"/>
          <p:nvPr/>
        </p:nvSpPr>
        <p:spPr>
          <a:xfrm>
            <a:off x="10940598" y="4855997"/>
            <a:ext cx="5615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horse</a:t>
            </a:r>
          </a:p>
        </p:txBody>
      </p:sp>
      <p:sp>
        <p:nvSpPr>
          <p:cNvPr id="3142" name="CasellaDiTesto 3141">
            <a:extLst>
              <a:ext uri="{FF2B5EF4-FFF2-40B4-BE49-F238E27FC236}">
                <a16:creationId xmlns:a16="http://schemas.microsoft.com/office/drawing/2014/main" id="{E574A3FC-5DC0-C3EF-3381-30928136D613}"/>
              </a:ext>
            </a:extLst>
          </p:cNvPr>
          <p:cNvSpPr txBox="1"/>
          <p:nvPr/>
        </p:nvSpPr>
        <p:spPr>
          <a:xfrm>
            <a:off x="10940598" y="5440014"/>
            <a:ext cx="468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ship</a:t>
            </a:r>
          </a:p>
        </p:txBody>
      </p:sp>
      <p:sp>
        <p:nvSpPr>
          <p:cNvPr id="3143" name="CasellaDiTesto 3142">
            <a:extLst>
              <a:ext uri="{FF2B5EF4-FFF2-40B4-BE49-F238E27FC236}">
                <a16:creationId xmlns:a16="http://schemas.microsoft.com/office/drawing/2014/main" id="{1F4588EF-583F-322F-D53F-BDEB91DFFED4}"/>
              </a:ext>
            </a:extLst>
          </p:cNvPr>
          <p:cNvSpPr txBox="1"/>
          <p:nvPr/>
        </p:nvSpPr>
        <p:spPr>
          <a:xfrm>
            <a:off x="10940598" y="6036964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truck</a:t>
            </a:r>
          </a:p>
        </p:txBody>
      </p:sp>
      <p:sp>
        <p:nvSpPr>
          <p:cNvPr id="3149" name="CasellaDiTesto 3148">
            <a:extLst>
              <a:ext uri="{FF2B5EF4-FFF2-40B4-BE49-F238E27FC236}">
                <a16:creationId xmlns:a16="http://schemas.microsoft.com/office/drawing/2014/main" id="{DBD7CF47-67B3-0474-B665-742BA46AC126}"/>
              </a:ext>
            </a:extLst>
          </p:cNvPr>
          <p:cNvSpPr txBox="1"/>
          <p:nvPr/>
        </p:nvSpPr>
        <p:spPr>
          <a:xfrm>
            <a:off x="8318804" y="114323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</a:t>
            </a:r>
          </a:p>
        </p:txBody>
      </p:sp>
      <p:sp>
        <p:nvSpPr>
          <p:cNvPr id="3150" name="CasellaDiTesto 3149">
            <a:extLst>
              <a:ext uri="{FF2B5EF4-FFF2-40B4-BE49-F238E27FC236}">
                <a16:creationId xmlns:a16="http://schemas.microsoft.com/office/drawing/2014/main" id="{4079FFA8-F5A9-72EA-B0B9-5ECEEC93AE70}"/>
              </a:ext>
            </a:extLst>
          </p:cNvPr>
          <p:cNvSpPr txBox="1"/>
          <p:nvPr/>
        </p:nvSpPr>
        <p:spPr>
          <a:xfrm>
            <a:off x="8305176" y="174343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2</a:t>
            </a:r>
          </a:p>
        </p:txBody>
      </p:sp>
      <p:sp>
        <p:nvSpPr>
          <p:cNvPr id="3151" name="CasellaDiTesto 3150">
            <a:extLst>
              <a:ext uri="{FF2B5EF4-FFF2-40B4-BE49-F238E27FC236}">
                <a16:creationId xmlns:a16="http://schemas.microsoft.com/office/drawing/2014/main" id="{EDC9795B-98A7-2009-B3E6-8221F1A13481}"/>
              </a:ext>
            </a:extLst>
          </p:cNvPr>
          <p:cNvSpPr txBox="1"/>
          <p:nvPr/>
        </p:nvSpPr>
        <p:spPr>
          <a:xfrm>
            <a:off x="8305176" y="235639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</a:t>
            </a:r>
          </a:p>
        </p:txBody>
      </p:sp>
      <p:sp>
        <p:nvSpPr>
          <p:cNvPr id="3152" name="CasellaDiTesto 3151">
            <a:extLst>
              <a:ext uri="{FF2B5EF4-FFF2-40B4-BE49-F238E27FC236}">
                <a16:creationId xmlns:a16="http://schemas.microsoft.com/office/drawing/2014/main" id="{26E6EE18-1790-57D9-6D71-01C359BA73CC}"/>
              </a:ext>
            </a:extLst>
          </p:cNvPr>
          <p:cNvSpPr txBox="1"/>
          <p:nvPr/>
        </p:nvSpPr>
        <p:spPr>
          <a:xfrm>
            <a:off x="8295877" y="292300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4</a:t>
            </a:r>
          </a:p>
        </p:txBody>
      </p:sp>
      <p:sp>
        <p:nvSpPr>
          <p:cNvPr id="3153" name="CasellaDiTesto 3152">
            <a:extLst>
              <a:ext uri="{FF2B5EF4-FFF2-40B4-BE49-F238E27FC236}">
                <a16:creationId xmlns:a16="http://schemas.microsoft.com/office/drawing/2014/main" id="{76533CEA-2786-4164-9FF3-60D7A24C9409}"/>
              </a:ext>
            </a:extLst>
          </p:cNvPr>
          <p:cNvSpPr txBox="1"/>
          <p:nvPr/>
        </p:nvSpPr>
        <p:spPr>
          <a:xfrm>
            <a:off x="8254006" y="4326404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62</a:t>
            </a:r>
          </a:p>
        </p:txBody>
      </p:sp>
      <p:sp>
        <p:nvSpPr>
          <p:cNvPr id="3154" name="CasellaDiTesto 3153">
            <a:extLst>
              <a:ext uri="{FF2B5EF4-FFF2-40B4-BE49-F238E27FC236}">
                <a16:creationId xmlns:a16="http://schemas.microsoft.com/office/drawing/2014/main" id="{93505E20-C6C6-34C2-08A5-EB330152F4DB}"/>
              </a:ext>
            </a:extLst>
          </p:cNvPr>
          <p:cNvSpPr txBox="1"/>
          <p:nvPr/>
        </p:nvSpPr>
        <p:spPr>
          <a:xfrm>
            <a:off x="8243461" y="491363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63</a:t>
            </a:r>
          </a:p>
        </p:txBody>
      </p:sp>
      <p:sp>
        <p:nvSpPr>
          <p:cNvPr id="3155" name="CasellaDiTesto 3154">
            <a:extLst>
              <a:ext uri="{FF2B5EF4-FFF2-40B4-BE49-F238E27FC236}">
                <a16:creationId xmlns:a16="http://schemas.microsoft.com/office/drawing/2014/main" id="{0AFEDF16-B567-7EEB-EB37-AEEE61B19B57}"/>
              </a:ext>
            </a:extLst>
          </p:cNvPr>
          <p:cNvSpPr txBox="1"/>
          <p:nvPr/>
        </p:nvSpPr>
        <p:spPr>
          <a:xfrm>
            <a:off x="8243461" y="5514050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64</a:t>
            </a:r>
          </a:p>
        </p:txBody>
      </p:sp>
      <p:sp>
        <p:nvSpPr>
          <p:cNvPr id="3207" name="CasellaDiTesto 3206">
            <a:extLst>
              <a:ext uri="{FF2B5EF4-FFF2-40B4-BE49-F238E27FC236}">
                <a16:creationId xmlns:a16="http://schemas.microsoft.com/office/drawing/2014/main" id="{9C18F953-D886-D8B7-D8CF-A408AAEBEE40}"/>
              </a:ext>
            </a:extLst>
          </p:cNvPr>
          <p:cNvSpPr txBox="1"/>
          <p:nvPr/>
        </p:nvSpPr>
        <p:spPr>
          <a:xfrm>
            <a:off x="10533548" y="5987335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10</a:t>
            </a:r>
          </a:p>
        </p:txBody>
      </p:sp>
      <p:sp>
        <p:nvSpPr>
          <p:cNvPr id="3208" name="CasellaDiTesto 3207">
            <a:extLst>
              <a:ext uri="{FF2B5EF4-FFF2-40B4-BE49-F238E27FC236}">
                <a16:creationId xmlns:a16="http://schemas.microsoft.com/office/drawing/2014/main" id="{21F140F1-C77B-97AA-87EF-EEF649EFAA4E}"/>
              </a:ext>
            </a:extLst>
          </p:cNvPr>
          <p:cNvSpPr txBox="1"/>
          <p:nvPr/>
        </p:nvSpPr>
        <p:spPr>
          <a:xfrm>
            <a:off x="405063" y="188904"/>
            <a:ext cx="4612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CNN2 - Improved 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 - Model definition</a:t>
            </a:r>
            <a:endParaRPr lang="it-IT" sz="20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66606B6D-A590-5D2A-BEA6-6AC484CCE44D}"/>
              </a:ext>
            </a:extLst>
          </p:cNvPr>
          <p:cNvGrpSpPr/>
          <p:nvPr/>
        </p:nvGrpSpPr>
        <p:grpSpPr>
          <a:xfrm>
            <a:off x="6450737" y="1144114"/>
            <a:ext cx="402957" cy="4764016"/>
            <a:chOff x="9290135" y="898902"/>
            <a:chExt cx="402957" cy="4764016"/>
          </a:xfrm>
        </p:grpSpPr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18781CF5-4A9B-AFC9-C1A9-95F9A0D07E69}"/>
                </a:ext>
              </a:extLst>
            </p:cNvPr>
            <p:cNvSpPr/>
            <p:nvPr/>
          </p:nvSpPr>
          <p:spPr>
            <a:xfrm>
              <a:off x="9305634" y="898902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Ovale 21">
              <a:extLst>
                <a:ext uri="{FF2B5EF4-FFF2-40B4-BE49-F238E27FC236}">
                  <a16:creationId xmlns:a16="http://schemas.microsoft.com/office/drawing/2014/main" id="{DFC160E7-AC83-A9AF-6712-15BF68B189F1}"/>
                </a:ext>
              </a:extLst>
            </p:cNvPr>
            <p:cNvSpPr/>
            <p:nvPr/>
          </p:nvSpPr>
          <p:spPr>
            <a:xfrm>
              <a:off x="9300855" y="1495855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Ovale 22">
              <a:extLst>
                <a:ext uri="{FF2B5EF4-FFF2-40B4-BE49-F238E27FC236}">
                  <a16:creationId xmlns:a16="http://schemas.microsoft.com/office/drawing/2014/main" id="{BD9C17F8-78E0-A355-4EAF-8A9B9415D9BC}"/>
                </a:ext>
              </a:extLst>
            </p:cNvPr>
            <p:cNvSpPr/>
            <p:nvPr/>
          </p:nvSpPr>
          <p:spPr>
            <a:xfrm>
              <a:off x="9300855" y="4093163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Ovale 23">
              <a:extLst>
                <a:ext uri="{FF2B5EF4-FFF2-40B4-BE49-F238E27FC236}">
                  <a16:creationId xmlns:a16="http://schemas.microsoft.com/office/drawing/2014/main" id="{0D2A640E-A701-D06D-1CC7-279C461B4985}"/>
                </a:ext>
              </a:extLst>
            </p:cNvPr>
            <p:cNvSpPr/>
            <p:nvPr/>
          </p:nvSpPr>
          <p:spPr>
            <a:xfrm>
              <a:off x="9300855" y="2108575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20AFBDF1-EEF2-3C83-7B3F-6DF1AEEA5AA1}"/>
                </a:ext>
              </a:extLst>
            </p:cNvPr>
            <p:cNvSpPr/>
            <p:nvPr/>
          </p:nvSpPr>
          <p:spPr>
            <a:xfrm>
              <a:off x="9290135" y="2689761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83988978-1658-3778-8B66-9156D213AD13}"/>
                </a:ext>
              </a:extLst>
            </p:cNvPr>
            <p:cNvSpPr/>
            <p:nvPr/>
          </p:nvSpPr>
          <p:spPr>
            <a:xfrm>
              <a:off x="9300855" y="4684312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7FC609AD-748C-FC73-F8F1-3D3D930D899D}"/>
                </a:ext>
              </a:extLst>
            </p:cNvPr>
            <p:cNvSpPr/>
            <p:nvPr/>
          </p:nvSpPr>
          <p:spPr>
            <a:xfrm>
              <a:off x="9300855" y="5275461"/>
              <a:ext cx="387458" cy="38745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9EFB611E-948F-01FD-BBFD-99A0CC6C4E16}"/>
              </a:ext>
            </a:extLst>
          </p:cNvPr>
          <p:cNvSpPr txBox="1"/>
          <p:nvPr/>
        </p:nvSpPr>
        <p:spPr>
          <a:xfrm>
            <a:off x="6511389" y="1153176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657806E9-E81A-EBFF-E549-F619BA154660}"/>
              </a:ext>
            </a:extLst>
          </p:cNvPr>
          <p:cNvSpPr txBox="1"/>
          <p:nvPr/>
        </p:nvSpPr>
        <p:spPr>
          <a:xfrm>
            <a:off x="6497761" y="1753377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68CAFAB6-3AD9-8DE9-30C8-FBDF3AA18273}"/>
              </a:ext>
            </a:extLst>
          </p:cNvPr>
          <p:cNvSpPr txBox="1"/>
          <p:nvPr/>
        </p:nvSpPr>
        <p:spPr>
          <a:xfrm>
            <a:off x="6497761" y="2366334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AAFD1E5B-8FA5-672B-54D6-43DBE9E4B64D}"/>
              </a:ext>
            </a:extLst>
          </p:cNvPr>
          <p:cNvSpPr txBox="1"/>
          <p:nvPr/>
        </p:nvSpPr>
        <p:spPr>
          <a:xfrm>
            <a:off x="6488462" y="2932946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ACDE925E-9499-A545-79F9-8F32D474637F}"/>
              </a:ext>
            </a:extLst>
          </p:cNvPr>
          <p:cNvSpPr txBox="1"/>
          <p:nvPr/>
        </p:nvSpPr>
        <p:spPr>
          <a:xfrm>
            <a:off x="6386631" y="4351338"/>
            <a:ext cx="55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126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B4B6F31-099D-C764-038C-03721BEBAA4A}"/>
              </a:ext>
            </a:extLst>
          </p:cNvPr>
          <p:cNvSpPr txBox="1"/>
          <p:nvPr/>
        </p:nvSpPr>
        <p:spPr>
          <a:xfrm>
            <a:off x="6406066" y="4953557"/>
            <a:ext cx="511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127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3D3B1AAA-2400-914B-222C-F50E21DF89AA}"/>
              </a:ext>
            </a:extLst>
          </p:cNvPr>
          <p:cNvSpPr txBox="1"/>
          <p:nvPr/>
        </p:nvSpPr>
        <p:spPr>
          <a:xfrm>
            <a:off x="6406066" y="5538984"/>
            <a:ext cx="511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128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6158DA32-D4D0-3E1C-61A7-6111ED77993D}"/>
              </a:ext>
            </a:extLst>
          </p:cNvPr>
          <p:cNvSpPr txBox="1"/>
          <p:nvPr/>
        </p:nvSpPr>
        <p:spPr>
          <a:xfrm rot="5400000">
            <a:off x="6390608" y="3517639"/>
            <a:ext cx="787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/>
              <a:t>. . .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35002DD2-3DDD-ECA9-53DA-F5B43C398B4D}"/>
              </a:ext>
            </a:extLst>
          </p:cNvPr>
          <p:cNvSpPr txBox="1"/>
          <p:nvPr/>
        </p:nvSpPr>
        <p:spPr>
          <a:xfrm rot="5400000">
            <a:off x="8168819" y="3540748"/>
            <a:ext cx="787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/>
              <a:t>. . .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69C879A1-6545-4D23-7D9E-6C91E56B5A50}"/>
              </a:ext>
            </a:extLst>
          </p:cNvPr>
          <p:cNvGrpSpPr/>
          <p:nvPr/>
        </p:nvGrpSpPr>
        <p:grpSpPr>
          <a:xfrm>
            <a:off x="441621" y="2025471"/>
            <a:ext cx="5495539" cy="4221378"/>
            <a:chOff x="605016" y="613713"/>
            <a:chExt cx="3899708" cy="5663768"/>
          </a:xfrm>
        </p:grpSpPr>
        <p:cxnSp>
          <p:nvCxnSpPr>
            <p:cNvPr id="47" name="Connettore 2 46">
              <a:extLst>
                <a:ext uri="{FF2B5EF4-FFF2-40B4-BE49-F238E27FC236}">
                  <a16:creationId xmlns:a16="http://schemas.microsoft.com/office/drawing/2014/main" id="{233D000A-67D5-EE91-7D10-F35C1A5D5126}"/>
                </a:ext>
              </a:extLst>
            </p:cNvPr>
            <p:cNvCxnSpPr>
              <a:cxnSpLocks/>
            </p:cNvCxnSpPr>
            <p:nvPr/>
          </p:nvCxnSpPr>
          <p:spPr>
            <a:xfrm>
              <a:off x="605016" y="3470216"/>
              <a:ext cx="389970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3203" name="Gruppo 3202">
              <a:extLst>
                <a:ext uri="{FF2B5EF4-FFF2-40B4-BE49-F238E27FC236}">
                  <a16:creationId xmlns:a16="http://schemas.microsoft.com/office/drawing/2014/main" id="{3FF5CEDA-A7A7-29DB-7DC4-74AF3B2AA195}"/>
                </a:ext>
              </a:extLst>
            </p:cNvPr>
            <p:cNvGrpSpPr/>
            <p:nvPr/>
          </p:nvGrpSpPr>
          <p:grpSpPr>
            <a:xfrm>
              <a:off x="1053971" y="624409"/>
              <a:ext cx="1073984" cy="5643342"/>
              <a:chOff x="3729148" y="616204"/>
              <a:chExt cx="827007" cy="5418667"/>
            </a:xfrm>
          </p:grpSpPr>
          <p:graphicFrame>
            <p:nvGraphicFramePr>
              <p:cNvPr id="3159" name="Diagramma 3158">
                <a:extLst>
                  <a:ext uri="{FF2B5EF4-FFF2-40B4-BE49-F238E27FC236}">
                    <a16:creationId xmlns:a16="http://schemas.microsoft.com/office/drawing/2014/main" id="{83BD6EF0-39F4-27E1-929B-430FC9F248B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58265164"/>
                  </p:ext>
                </p:extLst>
              </p:nvPr>
            </p:nvGraphicFramePr>
            <p:xfrm>
              <a:off x="3729148" y="616204"/>
              <a:ext cx="827007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sp>
            <p:nvSpPr>
              <p:cNvPr id="3200" name="CasellaDiTesto 3199">
                <a:extLst>
                  <a:ext uri="{FF2B5EF4-FFF2-40B4-BE49-F238E27FC236}">
                    <a16:creationId xmlns:a16="http://schemas.microsoft.com/office/drawing/2014/main" id="{4354744D-7A8C-CF77-A791-499F52DE8EF7}"/>
                  </a:ext>
                </a:extLst>
              </p:cNvPr>
              <p:cNvSpPr txBox="1"/>
              <p:nvPr/>
            </p:nvSpPr>
            <p:spPr>
              <a:xfrm rot="16200000">
                <a:off x="2598669" y="3107310"/>
                <a:ext cx="2722814" cy="436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it-IT" sz="1400" b="0" i="0" u="none" strike="noStrike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First Convolutional Block</a:t>
                </a:r>
              </a:p>
            </p:txBody>
          </p:sp>
        </p:grpSp>
        <p:grpSp>
          <p:nvGrpSpPr>
            <p:cNvPr id="3204" name="Gruppo 3203">
              <a:extLst>
                <a:ext uri="{FF2B5EF4-FFF2-40B4-BE49-F238E27FC236}">
                  <a16:creationId xmlns:a16="http://schemas.microsoft.com/office/drawing/2014/main" id="{48D83B06-6768-40C2-C6E6-93A9BC9FBC8D}"/>
                </a:ext>
              </a:extLst>
            </p:cNvPr>
            <p:cNvGrpSpPr/>
            <p:nvPr/>
          </p:nvGrpSpPr>
          <p:grpSpPr>
            <a:xfrm>
              <a:off x="1680588" y="613713"/>
              <a:ext cx="1229350" cy="5643342"/>
              <a:chOff x="5237446" y="596217"/>
              <a:chExt cx="946645" cy="5418667"/>
            </a:xfrm>
          </p:grpSpPr>
          <p:grpSp>
            <p:nvGrpSpPr>
              <p:cNvPr id="3160" name="Gruppo 3159">
                <a:extLst>
                  <a:ext uri="{FF2B5EF4-FFF2-40B4-BE49-F238E27FC236}">
                    <a16:creationId xmlns:a16="http://schemas.microsoft.com/office/drawing/2014/main" id="{42EC7B95-3864-D185-E52B-F28C5FB6C5FF}"/>
                  </a:ext>
                </a:extLst>
              </p:cNvPr>
              <p:cNvGrpSpPr/>
              <p:nvPr/>
            </p:nvGrpSpPr>
            <p:grpSpPr>
              <a:xfrm>
                <a:off x="5237446" y="596217"/>
                <a:ext cx="946645" cy="5418667"/>
                <a:chOff x="-119638" y="3"/>
                <a:chExt cx="946645" cy="5418667"/>
              </a:xfrm>
            </p:grpSpPr>
            <p:sp>
              <p:nvSpPr>
                <p:cNvPr id="3161" name="Operazione manuale 3160">
                  <a:extLst>
                    <a:ext uri="{FF2B5EF4-FFF2-40B4-BE49-F238E27FC236}">
                      <a16:creationId xmlns:a16="http://schemas.microsoft.com/office/drawing/2014/main" id="{82861824-AF51-4585-858D-1F9C36BFDD21}"/>
                    </a:ext>
                  </a:extLst>
                </p:cNvPr>
                <p:cNvSpPr/>
                <p:nvPr/>
              </p:nvSpPr>
              <p:spPr>
                <a:xfrm rot="16200000">
                  <a:off x="-2415468" y="2295833"/>
                  <a:ext cx="5418667" cy="827007"/>
                </a:xfrm>
                <a:prstGeom prst="flowChartManualOperation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it-IT" dirty="0"/>
                </a:p>
              </p:txBody>
            </p:sp>
            <p:sp>
              <p:nvSpPr>
                <p:cNvPr id="3162" name="Operazione manuale 4">
                  <a:extLst>
                    <a:ext uri="{FF2B5EF4-FFF2-40B4-BE49-F238E27FC236}">
                      <a16:creationId xmlns:a16="http://schemas.microsoft.com/office/drawing/2014/main" id="{BD917714-CBD3-333B-574D-A0CE683CB5FD}"/>
                    </a:ext>
                  </a:extLst>
                </p:cNvPr>
                <p:cNvSpPr txBox="1"/>
                <p:nvPr/>
              </p:nvSpPr>
              <p:spPr>
                <a:xfrm rot="21600000">
                  <a:off x="0" y="1083733"/>
                  <a:ext cx="827007" cy="3251201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39700" tIns="0" rIns="138906" bIns="0" numCol="1" spcCol="1270" anchor="ctr" anchorCtr="0">
                  <a:noAutofit/>
                </a:bodyPr>
                <a:lstStyle/>
                <a:p>
                  <a:pPr marL="0" lvl="0" indent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it-IT" sz="2200" kern="1200" dirty="0">
                      <a:solidFill>
                        <a:schemeClr val="bg1">
                          <a:lumMod val="95000"/>
                        </a:schemeClr>
                      </a:solidFill>
                    </a:rPr>
                    <a:t>ciao</a:t>
                  </a:r>
                </a:p>
              </p:txBody>
            </p:sp>
          </p:grpSp>
          <p:sp>
            <p:nvSpPr>
              <p:cNvPr id="3202" name="CasellaDiTesto 3201">
                <a:extLst>
                  <a:ext uri="{FF2B5EF4-FFF2-40B4-BE49-F238E27FC236}">
                    <a16:creationId xmlns:a16="http://schemas.microsoft.com/office/drawing/2014/main" id="{99B65E3D-F4BB-85CF-583F-F415FB8E7D9B}"/>
                  </a:ext>
                </a:extLst>
              </p:cNvPr>
              <p:cNvSpPr txBox="1"/>
              <p:nvPr/>
            </p:nvSpPr>
            <p:spPr>
              <a:xfrm rot="16200000">
                <a:off x="3924506" y="3134588"/>
                <a:ext cx="3106279" cy="4364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it-IT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Second</a:t>
                </a:r>
                <a:r>
                  <a:rPr lang="it-IT" sz="1400" b="0" i="0" u="none" strike="noStrike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Convolutional Block</a:t>
                </a:r>
              </a:p>
            </p:txBody>
          </p:sp>
        </p:grpSp>
        <p:grpSp>
          <p:nvGrpSpPr>
            <p:cNvPr id="3205" name="Gruppo 3204">
              <a:extLst>
                <a:ext uri="{FF2B5EF4-FFF2-40B4-BE49-F238E27FC236}">
                  <a16:creationId xmlns:a16="http://schemas.microsoft.com/office/drawing/2014/main" id="{B1E3F4E3-929B-D67E-5C3E-E398CAFBECE7}"/>
                </a:ext>
              </a:extLst>
            </p:cNvPr>
            <p:cNvGrpSpPr/>
            <p:nvPr/>
          </p:nvGrpSpPr>
          <p:grpSpPr>
            <a:xfrm>
              <a:off x="2357246" y="629525"/>
              <a:ext cx="1147091" cy="5643342"/>
              <a:chOff x="6801772" y="596216"/>
              <a:chExt cx="883307" cy="5418667"/>
            </a:xfrm>
          </p:grpSpPr>
          <p:grpSp>
            <p:nvGrpSpPr>
              <p:cNvPr id="3163" name="Gruppo 3162">
                <a:extLst>
                  <a:ext uri="{FF2B5EF4-FFF2-40B4-BE49-F238E27FC236}">
                    <a16:creationId xmlns:a16="http://schemas.microsoft.com/office/drawing/2014/main" id="{91EB3735-91CB-8482-CEE7-F7921322A2AC}"/>
                  </a:ext>
                </a:extLst>
              </p:cNvPr>
              <p:cNvGrpSpPr/>
              <p:nvPr/>
            </p:nvGrpSpPr>
            <p:grpSpPr>
              <a:xfrm>
                <a:off x="6801772" y="596216"/>
                <a:ext cx="883307" cy="5418667"/>
                <a:chOff x="0" y="3"/>
                <a:chExt cx="883307" cy="5418667"/>
              </a:xfrm>
            </p:grpSpPr>
            <p:sp>
              <p:nvSpPr>
                <p:cNvPr id="3164" name="Operazione manuale 3163">
                  <a:extLst>
                    <a:ext uri="{FF2B5EF4-FFF2-40B4-BE49-F238E27FC236}">
                      <a16:creationId xmlns:a16="http://schemas.microsoft.com/office/drawing/2014/main" id="{879C7FED-9338-6C95-6C4E-A1EBE40AE0CF}"/>
                    </a:ext>
                  </a:extLst>
                </p:cNvPr>
                <p:cNvSpPr/>
                <p:nvPr/>
              </p:nvSpPr>
              <p:spPr>
                <a:xfrm rot="16200000">
                  <a:off x="-2239530" y="2295833"/>
                  <a:ext cx="5418667" cy="827007"/>
                </a:xfrm>
                <a:prstGeom prst="flowChartManualOperation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it-IT" dirty="0"/>
                </a:p>
              </p:txBody>
            </p:sp>
            <p:sp>
              <p:nvSpPr>
                <p:cNvPr id="3165" name="Operazione manuale 4">
                  <a:extLst>
                    <a:ext uri="{FF2B5EF4-FFF2-40B4-BE49-F238E27FC236}">
                      <a16:creationId xmlns:a16="http://schemas.microsoft.com/office/drawing/2014/main" id="{9981956C-E825-1C22-E28D-136536CEF2CE}"/>
                    </a:ext>
                  </a:extLst>
                </p:cNvPr>
                <p:cNvSpPr txBox="1"/>
                <p:nvPr/>
              </p:nvSpPr>
              <p:spPr>
                <a:xfrm>
                  <a:off x="0" y="1083733"/>
                  <a:ext cx="827007" cy="325120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39700" tIns="0" rIns="138906" bIns="0" numCol="1" spcCol="1270" anchor="ctr" anchorCtr="0">
                  <a:noAutofit/>
                </a:bodyPr>
                <a:lstStyle/>
                <a:p>
                  <a:pPr marL="0" lvl="0" indent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it-IT" sz="2200" kern="1200" dirty="0">
                      <a:solidFill>
                        <a:schemeClr val="bg1">
                          <a:lumMod val="95000"/>
                        </a:schemeClr>
                      </a:solidFill>
                    </a:rPr>
                    <a:t>ciao</a:t>
                  </a:r>
                </a:p>
              </p:txBody>
            </p:sp>
          </p:grpSp>
          <p:sp>
            <p:nvSpPr>
              <p:cNvPr id="3201" name="CasellaDiTesto 3200">
                <a:extLst>
                  <a:ext uri="{FF2B5EF4-FFF2-40B4-BE49-F238E27FC236}">
                    <a16:creationId xmlns:a16="http://schemas.microsoft.com/office/drawing/2014/main" id="{9FA95833-11FD-C3F3-EE15-F24375E65008}"/>
                  </a:ext>
                </a:extLst>
              </p:cNvPr>
              <p:cNvSpPr txBox="1"/>
              <p:nvPr/>
            </p:nvSpPr>
            <p:spPr>
              <a:xfrm rot="16200000">
                <a:off x="5695528" y="3072136"/>
                <a:ext cx="2813915" cy="4364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it-IT" sz="1400" b="0" i="0" u="none" strike="noStrike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Third Convolutional Block</a:t>
                </a:r>
              </a:p>
            </p:txBody>
          </p:sp>
        </p:grpSp>
        <p:cxnSp>
          <p:nvCxnSpPr>
            <p:cNvPr id="3174" name="Connettore 1 3173">
              <a:extLst>
                <a:ext uri="{FF2B5EF4-FFF2-40B4-BE49-F238E27FC236}">
                  <a16:creationId xmlns:a16="http://schemas.microsoft.com/office/drawing/2014/main" id="{1BE4D15F-9FE8-B604-92A6-9E473F63F634}"/>
                </a:ext>
              </a:extLst>
            </p:cNvPr>
            <p:cNvCxnSpPr>
              <a:cxnSpLocks/>
            </p:cNvCxnSpPr>
            <p:nvPr/>
          </p:nvCxnSpPr>
          <p:spPr>
            <a:xfrm>
              <a:off x="3145940" y="4207072"/>
              <a:ext cx="285293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F2799158-33EE-E152-1A34-6C31480E02C4}"/>
                </a:ext>
              </a:extLst>
            </p:cNvPr>
            <p:cNvGrpSpPr/>
            <p:nvPr/>
          </p:nvGrpSpPr>
          <p:grpSpPr>
            <a:xfrm>
              <a:off x="2885196" y="634139"/>
              <a:ext cx="1357281" cy="5643342"/>
              <a:chOff x="6801779" y="596213"/>
              <a:chExt cx="1045163" cy="5418667"/>
            </a:xfrm>
          </p:grpSpPr>
          <p:grpSp>
            <p:nvGrpSpPr>
              <p:cNvPr id="16" name="Gruppo 15">
                <a:extLst>
                  <a:ext uri="{FF2B5EF4-FFF2-40B4-BE49-F238E27FC236}">
                    <a16:creationId xmlns:a16="http://schemas.microsoft.com/office/drawing/2014/main" id="{9D12304B-D1AF-8CDF-1E68-4CB0A9E157C4}"/>
                  </a:ext>
                </a:extLst>
              </p:cNvPr>
              <p:cNvGrpSpPr/>
              <p:nvPr/>
            </p:nvGrpSpPr>
            <p:grpSpPr>
              <a:xfrm>
                <a:off x="6801779" y="596213"/>
                <a:ext cx="1045163" cy="5418667"/>
                <a:chOff x="7" y="0"/>
                <a:chExt cx="1045163" cy="5418667"/>
              </a:xfrm>
            </p:grpSpPr>
            <p:sp>
              <p:nvSpPr>
                <p:cNvPr id="18" name="Operazione manuale 17">
                  <a:extLst>
                    <a:ext uri="{FF2B5EF4-FFF2-40B4-BE49-F238E27FC236}">
                      <a16:creationId xmlns:a16="http://schemas.microsoft.com/office/drawing/2014/main" id="{B3DB41CF-2B1A-4D2F-A647-122DA87CD95C}"/>
                    </a:ext>
                  </a:extLst>
                </p:cNvPr>
                <p:cNvSpPr/>
                <p:nvPr/>
              </p:nvSpPr>
              <p:spPr>
                <a:xfrm rot="16200000">
                  <a:off x="-2077667" y="2295830"/>
                  <a:ext cx="5418667" cy="827007"/>
                </a:xfrm>
                <a:prstGeom prst="flowChartManualOperation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it-IT" dirty="0"/>
                </a:p>
              </p:txBody>
            </p:sp>
            <p:sp>
              <p:nvSpPr>
                <p:cNvPr id="19" name="Operazione manuale 4">
                  <a:extLst>
                    <a:ext uri="{FF2B5EF4-FFF2-40B4-BE49-F238E27FC236}">
                      <a16:creationId xmlns:a16="http://schemas.microsoft.com/office/drawing/2014/main" id="{13A68702-5B12-AB77-3C13-804F013054B4}"/>
                    </a:ext>
                  </a:extLst>
                </p:cNvPr>
                <p:cNvSpPr txBox="1"/>
                <p:nvPr/>
              </p:nvSpPr>
              <p:spPr>
                <a:xfrm>
                  <a:off x="7" y="1083732"/>
                  <a:ext cx="827007" cy="325120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39700" tIns="0" rIns="138906" bIns="0" numCol="1" spcCol="1270" anchor="ctr" anchorCtr="0">
                  <a:noAutofit/>
                </a:bodyPr>
                <a:lstStyle/>
                <a:p>
                  <a:pPr marL="0" lvl="0" indent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it-IT" sz="2200" kern="1200" dirty="0">
                      <a:solidFill>
                        <a:schemeClr val="bg1">
                          <a:lumMod val="95000"/>
                        </a:schemeClr>
                      </a:solidFill>
                    </a:rPr>
                    <a:t>ciao</a:t>
                  </a:r>
                </a:p>
              </p:txBody>
            </p:sp>
          </p:grpSp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79421DE6-F93A-C39C-832C-D313C3764D42}"/>
                  </a:ext>
                </a:extLst>
              </p:cNvPr>
              <p:cNvSpPr txBox="1"/>
              <p:nvPr/>
            </p:nvSpPr>
            <p:spPr>
              <a:xfrm rot="16200000">
                <a:off x="6092456" y="3541196"/>
                <a:ext cx="2121303" cy="237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it-IT" sz="1400" b="0" i="0" u="none" strike="noStrike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Fourth Convolutional Block</a:t>
                </a:r>
              </a:p>
            </p:txBody>
          </p:sp>
        </p:grpSp>
        <p:cxnSp>
          <p:nvCxnSpPr>
            <p:cNvPr id="51" name="Connettore 1 50">
              <a:extLst>
                <a:ext uri="{FF2B5EF4-FFF2-40B4-BE49-F238E27FC236}">
                  <a16:creationId xmlns:a16="http://schemas.microsoft.com/office/drawing/2014/main" id="{B63E6208-0179-0E9E-66A0-B286CD5FDE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73145" y="3472989"/>
              <a:ext cx="467906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onnettore 1 53">
              <a:extLst>
                <a:ext uri="{FF2B5EF4-FFF2-40B4-BE49-F238E27FC236}">
                  <a16:creationId xmlns:a16="http://schemas.microsoft.com/office/drawing/2014/main" id="{5E8F1B27-3278-F90E-CACD-DB18387C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07128" y="3465971"/>
              <a:ext cx="161376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Connettore 1 57">
              <a:extLst>
                <a:ext uri="{FF2B5EF4-FFF2-40B4-BE49-F238E27FC236}">
                  <a16:creationId xmlns:a16="http://schemas.microsoft.com/office/drawing/2014/main" id="{9CBAB10C-A88B-F19E-A4FF-BDEFA96368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74891" y="3465971"/>
              <a:ext cx="15315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Connettore 1 59">
              <a:extLst>
                <a:ext uri="{FF2B5EF4-FFF2-40B4-BE49-F238E27FC236}">
                  <a16:creationId xmlns:a16="http://schemas.microsoft.com/office/drawing/2014/main" id="{6C879DAD-26E7-B297-504C-C726F3F7EE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23049" y="3468335"/>
              <a:ext cx="15315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800" name="Connettore 1 1799">
            <a:extLst>
              <a:ext uri="{FF2B5EF4-FFF2-40B4-BE49-F238E27FC236}">
                <a16:creationId xmlns:a16="http://schemas.microsoft.com/office/drawing/2014/main" id="{2CCBCDF4-9A22-DA85-BAC0-EB903DF928B0}"/>
              </a:ext>
            </a:extLst>
          </p:cNvPr>
          <p:cNvCxnSpPr>
            <a:cxnSpLocks/>
            <a:stCxn id="31" idx="3"/>
            <a:endCxn id="3166" idx="2"/>
          </p:cNvCxnSpPr>
          <p:nvPr/>
        </p:nvCxnSpPr>
        <p:spPr>
          <a:xfrm flipV="1">
            <a:off x="6819487" y="1327899"/>
            <a:ext cx="1454164" cy="9943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7" name="Connettore 1 3146">
            <a:extLst>
              <a:ext uri="{FF2B5EF4-FFF2-40B4-BE49-F238E27FC236}">
                <a16:creationId xmlns:a16="http://schemas.microsoft.com/office/drawing/2014/main" id="{6D7490A5-1CD9-2B96-F6D9-887B8A179EEB}"/>
              </a:ext>
            </a:extLst>
          </p:cNvPr>
          <p:cNvCxnSpPr>
            <a:cxnSpLocks/>
            <a:stCxn id="31" idx="3"/>
            <a:endCxn id="3175" idx="2"/>
          </p:cNvCxnSpPr>
          <p:nvPr/>
        </p:nvCxnSpPr>
        <p:spPr>
          <a:xfrm>
            <a:off x="6819487" y="1337842"/>
            <a:ext cx="1449385" cy="58701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58" name="Connettore 1 3157">
            <a:extLst>
              <a:ext uri="{FF2B5EF4-FFF2-40B4-BE49-F238E27FC236}">
                <a16:creationId xmlns:a16="http://schemas.microsoft.com/office/drawing/2014/main" id="{852421CE-3BCB-3D2F-939D-AA6F39C18635}"/>
              </a:ext>
            </a:extLst>
          </p:cNvPr>
          <p:cNvCxnSpPr>
            <a:cxnSpLocks/>
            <a:stCxn id="21" idx="6"/>
            <a:endCxn id="3151" idx="1"/>
          </p:cNvCxnSpPr>
          <p:nvPr/>
        </p:nvCxnSpPr>
        <p:spPr>
          <a:xfrm>
            <a:off x="6853694" y="1337843"/>
            <a:ext cx="1451482" cy="1203213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69" name="Connettore 1 3168">
            <a:extLst>
              <a:ext uri="{FF2B5EF4-FFF2-40B4-BE49-F238E27FC236}">
                <a16:creationId xmlns:a16="http://schemas.microsoft.com/office/drawing/2014/main" id="{F7E6DA4C-B6FD-BA21-0CE3-F76ECDCA808D}"/>
              </a:ext>
            </a:extLst>
          </p:cNvPr>
          <p:cNvCxnSpPr>
            <a:cxnSpLocks/>
            <a:stCxn id="31" idx="3"/>
            <a:endCxn id="3178" idx="2"/>
          </p:cNvCxnSpPr>
          <p:nvPr/>
        </p:nvCxnSpPr>
        <p:spPr>
          <a:xfrm>
            <a:off x="6819487" y="1337842"/>
            <a:ext cx="1438665" cy="1780916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6429398-082E-6607-5E5C-390767E019F9}"/>
              </a:ext>
            </a:extLst>
          </p:cNvPr>
          <p:cNvSpPr txBox="1"/>
          <p:nvPr/>
        </p:nvSpPr>
        <p:spPr>
          <a:xfrm>
            <a:off x="413593" y="526098"/>
            <a:ext cx="52611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10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architecture enhances the initial model by incorporating several improvements in order to achieve better performance and reduce overfitting. It consists of </a:t>
            </a:r>
            <a:r>
              <a:rPr lang="it-IT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it-IT" sz="110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 convolutional blocks, each with a convolutional layer that has an increasing number of filters [32, 64, 128, 256], kernel regularizer (L2), batch normalization, ReLU activation, max pooling layers with a pool size of (2, 2), dropout layers, two dense layers, with 128 and 64 neurons respectively, each followed by a 0.5 dropout for regularization. The final dense layer has 10 (num_classes) neurons with softmax activation for classification.</a:t>
            </a:r>
          </a:p>
          <a:p>
            <a:endParaRPr lang="it-IT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B217A85A-BF33-4500-E4C5-C9381039DA8C}"/>
              </a:ext>
            </a:extLst>
          </p:cNvPr>
          <p:cNvGrpSpPr/>
          <p:nvPr/>
        </p:nvGrpSpPr>
        <p:grpSpPr>
          <a:xfrm>
            <a:off x="7230916" y="2919565"/>
            <a:ext cx="567315" cy="1214216"/>
            <a:chOff x="4150912" y="2897579"/>
            <a:chExt cx="567315" cy="1214216"/>
          </a:xfrm>
        </p:grpSpPr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71E4E5A2-7DF1-5110-B195-718BCF316CA5}"/>
                </a:ext>
              </a:extLst>
            </p:cNvPr>
            <p:cNvSpPr/>
            <p:nvPr/>
          </p:nvSpPr>
          <p:spPr>
            <a:xfrm>
              <a:off x="4150912" y="2923002"/>
              <a:ext cx="567315" cy="1188793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195" name="Elemento grafico 3194" descr="Filtro con riempimento a tinta unita">
              <a:extLst>
                <a:ext uri="{FF2B5EF4-FFF2-40B4-BE49-F238E27FC236}">
                  <a16:creationId xmlns:a16="http://schemas.microsoft.com/office/drawing/2014/main" id="{1AAF7979-0062-B174-BCE6-B24D1CFBE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150912" y="3182162"/>
              <a:ext cx="567315" cy="700546"/>
            </a:xfrm>
            <a:prstGeom prst="rect">
              <a:avLst/>
            </a:prstGeom>
          </p:spPr>
        </p:pic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00BC9D10-3DC6-1E1A-226F-C0811DE0A19E}"/>
                </a:ext>
              </a:extLst>
            </p:cNvPr>
            <p:cNvSpPr txBox="1"/>
            <p:nvPr/>
          </p:nvSpPr>
          <p:spPr>
            <a:xfrm>
              <a:off x="4275117" y="2897579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C138440F-4476-B09C-8EDC-7867DF306FFB}"/>
                </a:ext>
              </a:extLst>
            </p:cNvPr>
            <p:cNvSpPr txBox="1"/>
            <p:nvPr/>
          </p:nvSpPr>
          <p:spPr>
            <a:xfrm>
              <a:off x="4179113" y="3742463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0,5</a:t>
              </a:r>
            </a:p>
          </p:txBody>
        </p:sp>
      </p:grpSp>
      <p:grpSp>
        <p:nvGrpSpPr>
          <p:cNvPr id="1831" name="Gruppo 1830">
            <a:extLst>
              <a:ext uri="{FF2B5EF4-FFF2-40B4-BE49-F238E27FC236}">
                <a16:creationId xmlns:a16="http://schemas.microsoft.com/office/drawing/2014/main" id="{C29D0924-4F66-3D9C-7DBA-353EFA84E4B7}"/>
              </a:ext>
            </a:extLst>
          </p:cNvPr>
          <p:cNvGrpSpPr/>
          <p:nvPr/>
        </p:nvGrpSpPr>
        <p:grpSpPr>
          <a:xfrm>
            <a:off x="9379680" y="2917162"/>
            <a:ext cx="567315" cy="1214216"/>
            <a:chOff x="4150912" y="2897579"/>
            <a:chExt cx="567315" cy="1214216"/>
          </a:xfrm>
        </p:grpSpPr>
        <p:sp>
          <p:nvSpPr>
            <p:cNvPr id="1835" name="Rettangolo 1834">
              <a:extLst>
                <a:ext uri="{FF2B5EF4-FFF2-40B4-BE49-F238E27FC236}">
                  <a16:creationId xmlns:a16="http://schemas.microsoft.com/office/drawing/2014/main" id="{E0856DD6-842B-A13A-3062-933F63CE31A5}"/>
                </a:ext>
              </a:extLst>
            </p:cNvPr>
            <p:cNvSpPr/>
            <p:nvPr/>
          </p:nvSpPr>
          <p:spPr>
            <a:xfrm>
              <a:off x="4150912" y="2923002"/>
              <a:ext cx="567315" cy="1188793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832" name="Elemento grafico 1831" descr="Filtro con riempimento a tinta unita">
              <a:extLst>
                <a:ext uri="{FF2B5EF4-FFF2-40B4-BE49-F238E27FC236}">
                  <a16:creationId xmlns:a16="http://schemas.microsoft.com/office/drawing/2014/main" id="{79875235-4C15-53CF-B257-843C681E1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150912" y="3182162"/>
              <a:ext cx="567315" cy="700546"/>
            </a:xfrm>
            <a:prstGeom prst="rect">
              <a:avLst/>
            </a:prstGeom>
          </p:spPr>
        </p:pic>
        <p:sp>
          <p:nvSpPr>
            <p:cNvPr id="1833" name="CasellaDiTesto 1832">
              <a:extLst>
                <a:ext uri="{FF2B5EF4-FFF2-40B4-BE49-F238E27FC236}">
                  <a16:creationId xmlns:a16="http://schemas.microsoft.com/office/drawing/2014/main" id="{C6833EB0-078A-F0E8-4D51-97F24FFCB701}"/>
                </a:ext>
              </a:extLst>
            </p:cNvPr>
            <p:cNvSpPr txBox="1"/>
            <p:nvPr/>
          </p:nvSpPr>
          <p:spPr>
            <a:xfrm>
              <a:off x="4275117" y="2897579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834" name="CasellaDiTesto 1833">
              <a:extLst>
                <a:ext uri="{FF2B5EF4-FFF2-40B4-BE49-F238E27FC236}">
                  <a16:creationId xmlns:a16="http://schemas.microsoft.com/office/drawing/2014/main" id="{22D6C34C-36C7-9547-0263-34F03E3A08F7}"/>
                </a:ext>
              </a:extLst>
            </p:cNvPr>
            <p:cNvSpPr txBox="1"/>
            <p:nvPr/>
          </p:nvSpPr>
          <p:spPr>
            <a:xfrm>
              <a:off x="4179113" y="3742463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0,5</a:t>
              </a:r>
            </a:p>
          </p:txBody>
        </p:sp>
      </p:grpSp>
      <p:grpSp>
        <p:nvGrpSpPr>
          <p:cNvPr id="3392" name="Gruppo 3391">
            <a:extLst>
              <a:ext uri="{FF2B5EF4-FFF2-40B4-BE49-F238E27FC236}">
                <a16:creationId xmlns:a16="http://schemas.microsoft.com/office/drawing/2014/main" id="{396CA9ED-6C57-EEC0-F83C-E3C634FE2BA5}"/>
              </a:ext>
            </a:extLst>
          </p:cNvPr>
          <p:cNvGrpSpPr/>
          <p:nvPr/>
        </p:nvGrpSpPr>
        <p:grpSpPr>
          <a:xfrm>
            <a:off x="4370294" y="4693540"/>
            <a:ext cx="5281932" cy="2304738"/>
            <a:chOff x="3570179" y="4693540"/>
            <a:chExt cx="5281932" cy="2304738"/>
          </a:xfrm>
        </p:grpSpPr>
        <p:grpSp>
          <p:nvGrpSpPr>
            <p:cNvPr id="3340" name="Gruppo 3339">
              <a:extLst>
                <a:ext uri="{FF2B5EF4-FFF2-40B4-BE49-F238E27FC236}">
                  <a16:creationId xmlns:a16="http://schemas.microsoft.com/office/drawing/2014/main" id="{448C9276-2DCA-41A5-126A-5F7ED5006697}"/>
                </a:ext>
              </a:extLst>
            </p:cNvPr>
            <p:cNvGrpSpPr/>
            <p:nvPr/>
          </p:nvGrpSpPr>
          <p:grpSpPr>
            <a:xfrm>
              <a:off x="4944682" y="4693540"/>
              <a:ext cx="3907429" cy="2304738"/>
              <a:chOff x="6096000" y="4099542"/>
              <a:chExt cx="3907429" cy="2304738"/>
            </a:xfrm>
          </p:grpSpPr>
          <p:sp>
            <p:nvSpPr>
              <p:cNvPr id="3341" name="Rettangolo 3340">
                <a:extLst>
                  <a:ext uri="{FF2B5EF4-FFF2-40B4-BE49-F238E27FC236}">
                    <a16:creationId xmlns:a16="http://schemas.microsoft.com/office/drawing/2014/main" id="{88243CDA-0202-4558-A303-B31CFBC4CC9A}"/>
                  </a:ext>
                </a:extLst>
              </p:cNvPr>
              <p:cNvSpPr/>
              <p:nvPr/>
            </p:nvSpPr>
            <p:spPr>
              <a:xfrm>
                <a:off x="6096000" y="4099542"/>
                <a:ext cx="3502025" cy="192253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3342" name="Gruppo 3341">
                <a:extLst>
                  <a:ext uri="{FF2B5EF4-FFF2-40B4-BE49-F238E27FC236}">
                    <a16:creationId xmlns:a16="http://schemas.microsoft.com/office/drawing/2014/main" id="{2AB15725-915D-566F-ED2E-A977237E5AD9}"/>
                  </a:ext>
                </a:extLst>
              </p:cNvPr>
              <p:cNvGrpSpPr/>
              <p:nvPr/>
            </p:nvGrpSpPr>
            <p:grpSpPr>
              <a:xfrm>
                <a:off x="6347736" y="4119149"/>
                <a:ext cx="3655693" cy="2285131"/>
                <a:chOff x="4656887" y="1548276"/>
                <a:chExt cx="7839927" cy="4698643"/>
              </a:xfrm>
            </p:grpSpPr>
            <p:grpSp>
              <p:nvGrpSpPr>
                <p:cNvPr id="3343" name="Gruppo 3342">
                  <a:extLst>
                    <a:ext uri="{FF2B5EF4-FFF2-40B4-BE49-F238E27FC236}">
                      <a16:creationId xmlns:a16="http://schemas.microsoft.com/office/drawing/2014/main" id="{F41A6F2F-88C2-C19C-08BE-DCBBC861EB82}"/>
                    </a:ext>
                  </a:extLst>
                </p:cNvPr>
                <p:cNvGrpSpPr/>
                <p:nvPr/>
              </p:nvGrpSpPr>
              <p:grpSpPr>
                <a:xfrm>
                  <a:off x="4656887" y="1548276"/>
                  <a:ext cx="6237653" cy="4698643"/>
                  <a:chOff x="4656887" y="1548276"/>
                  <a:chExt cx="6237653" cy="4698643"/>
                </a:xfrm>
              </p:grpSpPr>
              <p:grpSp>
                <p:nvGrpSpPr>
                  <p:cNvPr id="3345" name="Gruppo 3344">
                    <a:extLst>
                      <a:ext uri="{FF2B5EF4-FFF2-40B4-BE49-F238E27FC236}">
                        <a16:creationId xmlns:a16="http://schemas.microsoft.com/office/drawing/2014/main" id="{86F043A1-8CEB-05E8-A178-334CF0747850}"/>
                      </a:ext>
                    </a:extLst>
                  </p:cNvPr>
                  <p:cNvGrpSpPr/>
                  <p:nvPr/>
                </p:nvGrpSpPr>
                <p:grpSpPr>
                  <a:xfrm>
                    <a:off x="8740935" y="2059979"/>
                    <a:ext cx="2153605" cy="3683542"/>
                    <a:chOff x="9016818" y="893949"/>
                    <a:chExt cx="1636894" cy="3573205"/>
                  </a:xfrm>
                </p:grpSpPr>
                <p:sp>
                  <p:nvSpPr>
                    <p:cNvPr id="3369" name="Parallelogramma 3368">
                      <a:extLst>
                        <a:ext uri="{FF2B5EF4-FFF2-40B4-BE49-F238E27FC236}">
                          <a16:creationId xmlns:a16="http://schemas.microsoft.com/office/drawing/2014/main" id="{342D4DD5-CE23-4B0B-8EC2-EC326FCCB082}"/>
                        </a:ext>
                      </a:extLst>
                    </p:cNvPr>
                    <p:cNvSpPr/>
                    <p:nvPr/>
                  </p:nvSpPr>
                  <p:spPr>
                    <a:xfrm rot="13692792">
                      <a:off x="8064533" y="2367179"/>
                      <a:ext cx="3573205" cy="626745"/>
                    </a:xfrm>
                    <a:prstGeom prst="parallelogram">
                      <a:avLst>
                        <a:gd name="adj" fmla="val 86969"/>
                      </a:avLst>
                    </a:prstGeom>
                    <a:solidFill>
                      <a:schemeClr val="bg1">
                        <a:lumMod val="95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grpSp>
                  <p:nvGrpSpPr>
                    <p:cNvPr id="3370" name="Gruppo 3369">
                      <a:extLst>
                        <a:ext uri="{FF2B5EF4-FFF2-40B4-BE49-F238E27FC236}">
                          <a16:creationId xmlns:a16="http://schemas.microsoft.com/office/drawing/2014/main" id="{43A4E08F-75AB-D77A-64F1-2D59397D6019}"/>
                        </a:ext>
                      </a:extLst>
                    </p:cNvPr>
                    <p:cNvGrpSpPr/>
                    <p:nvPr/>
                  </p:nvGrpSpPr>
                  <p:grpSpPr>
                    <a:xfrm rot="180900">
                      <a:off x="9016818" y="1614010"/>
                      <a:ext cx="1136135" cy="1298563"/>
                      <a:chOff x="7288817" y="2163486"/>
                      <a:chExt cx="1992000" cy="1992000"/>
                    </a:xfrm>
                  </p:grpSpPr>
                  <p:sp>
                    <p:nvSpPr>
                      <p:cNvPr id="3380" name="Ovale 3379">
                        <a:extLst>
                          <a:ext uri="{FF2B5EF4-FFF2-40B4-BE49-F238E27FC236}">
                            <a16:creationId xmlns:a16="http://schemas.microsoft.com/office/drawing/2014/main" id="{9AEF69AA-A177-7EA8-8FF9-5B8CE2C017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88817" y="2163486"/>
                        <a:ext cx="468000" cy="468000"/>
                      </a:xfrm>
                      <a:prstGeom prst="ellipse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n w="635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3381" name="Ovale 3380">
                        <a:extLst>
                          <a:ext uri="{FF2B5EF4-FFF2-40B4-BE49-F238E27FC236}">
                            <a16:creationId xmlns:a16="http://schemas.microsoft.com/office/drawing/2014/main" id="{32458CA0-9DD6-E390-BAB3-2DED622394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217" y="2315886"/>
                        <a:ext cx="468000" cy="468000"/>
                      </a:xfrm>
                      <a:prstGeom prst="ellipse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n w="635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3382" name="Ovale 3381">
                        <a:extLst>
                          <a:ext uri="{FF2B5EF4-FFF2-40B4-BE49-F238E27FC236}">
                            <a16:creationId xmlns:a16="http://schemas.microsoft.com/office/drawing/2014/main" id="{CAC4F073-8F9B-B828-68E6-3FCAF97490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593617" y="2468286"/>
                        <a:ext cx="468000" cy="468000"/>
                      </a:xfrm>
                      <a:prstGeom prst="ellipse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n w="635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3383" name="Ovale 3382">
                        <a:extLst>
                          <a:ext uri="{FF2B5EF4-FFF2-40B4-BE49-F238E27FC236}">
                            <a16:creationId xmlns:a16="http://schemas.microsoft.com/office/drawing/2014/main" id="{4DC99E39-B147-C5B9-FA32-F692E429D1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746017" y="2620686"/>
                        <a:ext cx="468000" cy="468000"/>
                      </a:xfrm>
                      <a:prstGeom prst="ellipse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n w="635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 dirty="0"/>
                      </a:p>
                    </p:txBody>
                  </p:sp>
                  <p:sp>
                    <p:nvSpPr>
                      <p:cNvPr id="3384" name="Ovale 3383">
                        <a:extLst>
                          <a:ext uri="{FF2B5EF4-FFF2-40B4-BE49-F238E27FC236}">
                            <a16:creationId xmlns:a16="http://schemas.microsoft.com/office/drawing/2014/main" id="{D9944320-52D0-8C82-3065-2A2D05EC9D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898417" y="2773086"/>
                        <a:ext cx="468000" cy="468000"/>
                      </a:xfrm>
                      <a:prstGeom prst="ellipse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n w="635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3385" name="Ovale 3384">
                        <a:extLst>
                          <a:ext uri="{FF2B5EF4-FFF2-40B4-BE49-F238E27FC236}">
                            <a16:creationId xmlns:a16="http://schemas.microsoft.com/office/drawing/2014/main" id="{1E869688-7CB2-D75E-121B-AFE757B5AC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50817" y="2925486"/>
                        <a:ext cx="468000" cy="468000"/>
                      </a:xfrm>
                      <a:prstGeom prst="ellipse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n w="635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3386" name="Ovale 3385">
                        <a:extLst>
                          <a:ext uri="{FF2B5EF4-FFF2-40B4-BE49-F238E27FC236}">
                            <a16:creationId xmlns:a16="http://schemas.microsoft.com/office/drawing/2014/main" id="{C4FC714F-618B-EC04-F4AF-08F1C8940D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03217" y="3077886"/>
                        <a:ext cx="468000" cy="468000"/>
                      </a:xfrm>
                      <a:prstGeom prst="ellipse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n w="635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3387" name="Ovale 3386">
                        <a:extLst>
                          <a:ext uri="{FF2B5EF4-FFF2-40B4-BE49-F238E27FC236}">
                            <a16:creationId xmlns:a16="http://schemas.microsoft.com/office/drawing/2014/main" id="{9B996684-DF18-0652-A9FD-FC147B1FF76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55617" y="3230286"/>
                        <a:ext cx="468000" cy="468000"/>
                      </a:xfrm>
                      <a:prstGeom prst="ellipse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n w="635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3388" name="Ovale 3387">
                        <a:extLst>
                          <a:ext uri="{FF2B5EF4-FFF2-40B4-BE49-F238E27FC236}">
                            <a16:creationId xmlns:a16="http://schemas.microsoft.com/office/drawing/2014/main" id="{A09916F5-B250-DEE0-BE46-7FBED63039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08017" y="3382686"/>
                        <a:ext cx="468000" cy="468000"/>
                      </a:xfrm>
                      <a:prstGeom prst="ellipse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n w="635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3389" name="Ovale 3388">
                        <a:extLst>
                          <a:ext uri="{FF2B5EF4-FFF2-40B4-BE49-F238E27FC236}">
                            <a16:creationId xmlns:a16="http://schemas.microsoft.com/office/drawing/2014/main" id="{92ACEC95-5BA8-2C58-60B1-7F81C87652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660417" y="3535086"/>
                        <a:ext cx="468000" cy="468000"/>
                      </a:xfrm>
                      <a:prstGeom prst="ellipse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n w="635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3390" name="Ovale 3389">
                        <a:extLst>
                          <a:ext uri="{FF2B5EF4-FFF2-40B4-BE49-F238E27FC236}">
                            <a16:creationId xmlns:a16="http://schemas.microsoft.com/office/drawing/2014/main" id="{99FFAAA7-1FDD-433E-BDEA-5597D8D16B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12817" y="3687486"/>
                        <a:ext cx="468000" cy="468000"/>
                      </a:xfrm>
                      <a:prstGeom prst="ellipse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n w="635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</p:grpSp>
                <p:sp>
                  <p:nvSpPr>
                    <p:cNvPr id="3371" name="CasellaDiTesto 3370">
                      <a:extLst>
                        <a:ext uri="{FF2B5EF4-FFF2-40B4-BE49-F238E27FC236}">
                          <a16:creationId xmlns:a16="http://schemas.microsoft.com/office/drawing/2014/main" id="{C73DB5D0-5D14-625E-F86C-500E27ABC272}"/>
                        </a:ext>
                      </a:extLst>
                    </p:cNvPr>
                    <p:cNvSpPr txBox="1"/>
                    <p:nvPr/>
                  </p:nvSpPr>
                  <p:spPr>
                    <a:xfrm rot="2918739">
                      <a:off x="9836465" y="2053118"/>
                      <a:ext cx="713645" cy="63965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it-IT" sz="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256</a:t>
                      </a:r>
                    </a:p>
                    <a:p>
                      <a:endParaRPr lang="it-IT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3372" name="Parentesi graffa aperta 3371">
                      <a:extLst>
                        <a:ext uri="{FF2B5EF4-FFF2-40B4-BE49-F238E27FC236}">
                          <a16:creationId xmlns:a16="http://schemas.microsoft.com/office/drawing/2014/main" id="{57D85295-565A-A296-D249-B3A0E1788DCB}"/>
                        </a:ext>
                      </a:extLst>
                    </p:cNvPr>
                    <p:cNvSpPr/>
                    <p:nvPr/>
                  </p:nvSpPr>
                  <p:spPr>
                    <a:xfrm rot="8272682">
                      <a:off x="10113309" y="1178300"/>
                      <a:ext cx="98305" cy="2490691"/>
                    </a:xfrm>
                    <a:prstGeom prst="leftBrace">
                      <a:avLst>
                        <a:gd name="adj1" fmla="val 25000"/>
                        <a:gd name="adj2" fmla="val 50000"/>
                      </a:avLst>
                    </a:prstGeom>
                    <a:ln w="6350"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cxnSp>
                  <p:nvCxnSpPr>
                    <p:cNvPr id="3373" name="Connettore 1 3372">
                      <a:extLst>
                        <a:ext uri="{FF2B5EF4-FFF2-40B4-BE49-F238E27FC236}">
                          <a16:creationId xmlns:a16="http://schemas.microsoft.com/office/drawing/2014/main" id="{4DF7DF64-256B-1C99-5DF0-54A234EBF40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996030" y="2785470"/>
                      <a:ext cx="513904" cy="650354"/>
                    </a:xfrm>
                    <a:prstGeom prst="line">
                      <a:avLst/>
                    </a:prstGeom>
                    <a:ln w="12700">
                      <a:prstDash val="sysDot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3374" name="Gruppo 3373">
                      <a:extLst>
                        <a:ext uri="{FF2B5EF4-FFF2-40B4-BE49-F238E27FC236}">
                          <a16:creationId xmlns:a16="http://schemas.microsoft.com/office/drawing/2014/main" id="{39CA1572-4724-3EC2-7685-5506ADA8E47A}"/>
                        </a:ext>
                      </a:extLst>
                    </p:cNvPr>
                    <p:cNvGrpSpPr/>
                    <p:nvPr/>
                  </p:nvGrpSpPr>
                  <p:grpSpPr>
                    <a:xfrm rot="198394">
                      <a:off x="10039104" y="2861064"/>
                      <a:ext cx="614608" cy="702476"/>
                      <a:chOff x="8990957" y="4107122"/>
                      <a:chExt cx="1077600" cy="1077600"/>
                    </a:xfrm>
                  </p:grpSpPr>
                  <p:sp>
                    <p:nvSpPr>
                      <p:cNvPr id="3375" name="Ovale 3374">
                        <a:extLst>
                          <a:ext uri="{FF2B5EF4-FFF2-40B4-BE49-F238E27FC236}">
                            <a16:creationId xmlns:a16="http://schemas.microsoft.com/office/drawing/2014/main" id="{0418B5C7-ED8F-1741-AF0F-83C03F23FFC2}"/>
                          </a:ext>
                        </a:extLst>
                      </p:cNvPr>
                      <p:cNvSpPr/>
                      <p:nvPr/>
                    </p:nvSpPr>
                    <p:spPr>
                      <a:xfrm rot="346964">
                        <a:off x="8990957" y="4107122"/>
                        <a:ext cx="468000" cy="468000"/>
                      </a:xfrm>
                      <a:prstGeom prst="ellipse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n w="635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3376" name="Ovale 3375">
                        <a:extLst>
                          <a:ext uri="{FF2B5EF4-FFF2-40B4-BE49-F238E27FC236}">
                            <a16:creationId xmlns:a16="http://schemas.microsoft.com/office/drawing/2014/main" id="{48A4F835-34D7-62FD-A5E6-599C78371F4A}"/>
                          </a:ext>
                        </a:extLst>
                      </p:cNvPr>
                      <p:cNvSpPr/>
                      <p:nvPr/>
                    </p:nvSpPr>
                    <p:spPr>
                      <a:xfrm rot="346964">
                        <a:off x="9143357" y="4259522"/>
                        <a:ext cx="468000" cy="468000"/>
                      </a:xfrm>
                      <a:prstGeom prst="ellipse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n w="635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3377" name="Ovale 3376">
                        <a:extLst>
                          <a:ext uri="{FF2B5EF4-FFF2-40B4-BE49-F238E27FC236}">
                            <a16:creationId xmlns:a16="http://schemas.microsoft.com/office/drawing/2014/main" id="{1E7FD691-0D42-6F94-29D2-2C778DB71760}"/>
                          </a:ext>
                        </a:extLst>
                      </p:cNvPr>
                      <p:cNvSpPr/>
                      <p:nvPr/>
                    </p:nvSpPr>
                    <p:spPr>
                      <a:xfrm rot="346964">
                        <a:off x="9295757" y="4411922"/>
                        <a:ext cx="468000" cy="468000"/>
                      </a:xfrm>
                      <a:prstGeom prst="ellipse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n w="635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3378" name="Ovale 3377">
                        <a:extLst>
                          <a:ext uri="{FF2B5EF4-FFF2-40B4-BE49-F238E27FC236}">
                            <a16:creationId xmlns:a16="http://schemas.microsoft.com/office/drawing/2014/main" id="{9D58F659-6304-5C28-3696-34872A018064}"/>
                          </a:ext>
                        </a:extLst>
                      </p:cNvPr>
                      <p:cNvSpPr/>
                      <p:nvPr/>
                    </p:nvSpPr>
                    <p:spPr>
                      <a:xfrm rot="346964">
                        <a:off x="9449119" y="4564261"/>
                        <a:ext cx="468000" cy="468000"/>
                      </a:xfrm>
                      <a:prstGeom prst="ellipse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n w="635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3379" name="Ovale 3378">
                        <a:extLst>
                          <a:ext uri="{FF2B5EF4-FFF2-40B4-BE49-F238E27FC236}">
                            <a16:creationId xmlns:a16="http://schemas.microsoft.com/office/drawing/2014/main" id="{D7646967-E85A-9FBF-9F9F-46C3A8ABB469}"/>
                          </a:ext>
                        </a:extLst>
                      </p:cNvPr>
                      <p:cNvSpPr/>
                      <p:nvPr/>
                    </p:nvSpPr>
                    <p:spPr>
                      <a:xfrm rot="346964">
                        <a:off x="9600557" y="4716722"/>
                        <a:ext cx="468000" cy="468000"/>
                      </a:xfrm>
                      <a:prstGeom prst="ellipse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n w="635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</p:grpSp>
              </p:grpSp>
              <p:sp>
                <p:nvSpPr>
                  <p:cNvPr id="3346" name="Parallelogramma 3345">
                    <a:extLst>
                      <a:ext uri="{FF2B5EF4-FFF2-40B4-BE49-F238E27FC236}">
                        <a16:creationId xmlns:a16="http://schemas.microsoft.com/office/drawing/2014/main" id="{87D266A8-275A-8587-582A-8A593AEF110B}"/>
                      </a:ext>
                    </a:extLst>
                  </p:cNvPr>
                  <p:cNvSpPr/>
                  <p:nvPr/>
                </p:nvSpPr>
                <p:spPr>
                  <a:xfrm rot="13692792">
                    <a:off x="4017513" y="3291619"/>
                    <a:ext cx="4488804" cy="1421796"/>
                  </a:xfrm>
                  <a:prstGeom prst="parallelogram">
                    <a:avLst>
                      <a:gd name="adj" fmla="val 87124"/>
                    </a:avLst>
                  </a:prstGeom>
                  <a:solidFill>
                    <a:schemeClr val="bg1">
                      <a:lumMod val="9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cxnSp>
                <p:nvCxnSpPr>
                  <p:cNvPr id="3347" name="Connettore 1 3346">
                    <a:extLst>
                      <a:ext uri="{FF2B5EF4-FFF2-40B4-BE49-F238E27FC236}">
                        <a16:creationId xmlns:a16="http://schemas.microsoft.com/office/drawing/2014/main" id="{8E34E386-1293-4782-2A7D-1ACEB01D6F21}"/>
                      </a:ext>
                    </a:extLst>
                  </p:cNvPr>
                  <p:cNvCxnSpPr>
                    <a:cxnSpLocks/>
                    <a:endCxn id="3346" idx="5"/>
                  </p:cNvCxnSpPr>
                  <p:nvPr/>
                </p:nvCxnSpPr>
                <p:spPr>
                  <a:xfrm>
                    <a:off x="5176671" y="2768435"/>
                    <a:ext cx="2168106" cy="2445759"/>
                  </a:xfrm>
                  <a:prstGeom prst="line">
                    <a:avLst/>
                  </a:prstGeom>
                  <a:ln w="9525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3348" name="Immagine 3347" descr="Immagine che contiene linea, diagramma, Diagramma&#10;&#10;Descrizione generata automaticamente">
                    <a:extLst>
                      <a:ext uri="{FF2B5EF4-FFF2-40B4-BE49-F238E27FC236}">
                        <a16:creationId xmlns:a16="http://schemas.microsoft.com/office/drawing/2014/main" id="{BF8617CE-DD73-843A-333B-D9C94D2BB7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4003" t="4944" r="9033" b="753"/>
                  <a:stretch/>
                </p:blipFill>
                <p:spPr>
                  <a:xfrm>
                    <a:off x="6825469" y="2557528"/>
                    <a:ext cx="2077392" cy="1719827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cxnSp>
                <p:nvCxnSpPr>
                  <p:cNvPr id="3349" name="Connettore 1 3348">
                    <a:extLst>
                      <a:ext uri="{FF2B5EF4-FFF2-40B4-BE49-F238E27FC236}">
                        <a16:creationId xmlns:a16="http://schemas.microsoft.com/office/drawing/2014/main" id="{D546B77C-153F-1808-47A8-F278DD349AF2}"/>
                      </a:ext>
                    </a:extLst>
                  </p:cNvPr>
                  <p:cNvCxnSpPr/>
                  <p:nvPr/>
                </p:nvCxnSpPr>
                <p:spPr>
                  <a:xfrm>
                    <a:off x="5833537" y="3115213"/>
                    <a:ext cx="1238869" cy="1285113"/>
                  </a:xfrm>
                  <a:prstGeom prst="line">
                    <a:avLst/>
                  </a:prstGeom>
                  <a:ln w="12700">
                    <a:prstDash val="sysDot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350" name="CasellaDiTesto 3349">
                    <a:extLst>
                      <a:ext uri="{FF2B5EF4-FFF2-40B4-BE49-F238E27FC236}">
                        <a16:creationId xmlns:a16="http://schemas.microsoft.com/office/drawing/2014/main" id="{B16181D1-82CE-A6F4-0CB8-4DD7C5E1F840}"/>
                      </a:ext>
                    </a:extLst>
                  </p:cNvPr>
                  <p:cNvSpPr txBox="1"/>
                  <p:nvPr/>
                </p:nvSpPr>
                <p:spPr>
                  <a:xfrm>
                    <a:off x="4656887" y="1548276"/>
                    <a:ext cx="1262349" cy="4746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it-IT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4x4x256</a:t>
                    </a:r>
                  </a:p>
                </p:txBody>
              </p:sp>
              <p:sp>
                <p:nvSpPr>
                  <p:cNvPr id="3351" name="Parentesi graffa aperta 3350">
                    <a:extLst>
                      <a:ext uri="{FF2B5EF4-FFF2-40B4-BE49-F238E27FC236}">
                        <a16:creationId xmlns:a16="http://schemas.microsoft.com/office/drawing/2014/main" id="{21F797D9-D696-9DAE-89DC-89E3B56AC89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62508" y="1542613"/>
                    <a:ext cx="151266" cy="969072"/>
                  </a:xfrm>
                  <a:prstGeom prst="leftBrace">
                    <a:avLst>
                      <a:gd name="adj1" fmla="val 25000"/>
                      <a:gd name="adj2" fmla="val 50000"/>
                    </a:avLst>
                  </a:prstGeom>
                  <a:ln w="63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352" name="Rettangolo 3351">
                    <a:extLst>
                      <a:ext uri="{FF2B5EF4-FFF2-40B4-BE49-F238E27FC236}">
                        <a16:creationId xmlns:a16="http://schemas.microsoft.com/office/drawing/2014/main" id="{5ACCECF6-71ED-C3E7-0FD3-36C315ED8818}"/>
                      </a:ext>
                    </a:extLst>
                  </p:cNvPr>
                  <p:cNvSpPr/>
                  <p:nvPr/>
                </p:nvSpPr>
                <p:spPr>
                  <a:xfrm>
                    <a:off x="4864465" y="2128752"/>
                    <a:ext cx="969071" cy="986462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31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353" name="Rettangolo 3352">
                    <a:extLst>
                      <a:ext uri="{FF2B5EF4-FFF2-40B4-BE49-F238E27FC236}">
                        <a16:creationId xmlns:a16="http://schemas.microsoft.com/office/drawing/2014/main" id="{4A3E18B5-95DC-9EBB-26CA-A2358EA8946F}"/>
                      </a:ext>
                    </a:extLst>
                  </p:cNvPr>
                  <p:cNvSpPr/>
                  <p:nvPr/>
                </p:nvSpPr>
                <p:spPr>
                  <a:xfrm>
                    <a:off x="4950166" y="2215990"/>
                    <a:ext cx="969071" cy="986462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31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354" name="Rettangolo 3353">
                    <a:extLst>
                      <a:ext uri="{FF2B5EF4-FFF2-40B4-BE49-F238E27FC236}">
                        <a16:creationId xmlns:a16="http://schemas.microsoft.com/office/drawing/2014/main" id="{423DE336-059D-EA1B-5D57-EA5CF69BE164}"/>
                      </a:ext>
                    </a:extLst>
                  </p:cNvPr>
                  <p:cNvSpPr/>
                  <p:nvPr/>
                </p:nvSpPr>
                <p:spPr>
                  <a:xfrm>
                    <a:off x="5035867" y="2303229"/>
                    <a:ext cx="969071" cy="986462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31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355" name="Rettangolo 3354">
                    <a:extLst>
                      <a:ext uri="{FF2B5EF4-FFF2-40B4-BE49-F238E27FC236}">
                        <a16:creationId xmlns:a16="http://schemas.microsoft.com/office/drawing/2014/main" id="{A656FB26-4CEE-E3E6-C7D7-3892923124D7}"/>
                      </a:ext>
                    </a:extLst>
                  </p:cNvPr>
                  <p:cNvSpPr/>
                  <p:nvPr/>
                </p:nvSpPr>
                <p:spPr>
                  <a:xfrm>
                    <a:off x="5138427" y="2407630"/>
                    <a:ext cx="969071" cy="986462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31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356" name="Rettangolo 3355">
                    <a:extLst>
                      <a:ext uri="{FF2B5EF4-FFF2-40B4-BE49-F238E27FC236}">
                        <a16:creationId xmlns:a16="http://schemas.microsoft.com/office/drawing/2014/main" id="{D003F9DB-6D42-A838-973C-DCE77F7F3C36}"/>
                      </a:ext>
                    </a:extLst>
                  </p:cNvPr>
                  <p:cNvSpPr/>
                  <p:nvPr/>
                </p:nvSpPr>
                <p:spPr>
                  <a:xfrm>
                    <a:off x="5240987" y="2512030"/>
                    <a:ext cx="969071" cy="986462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31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357" name="Rettangolo 3356">
                    <a:extLst>
                      <a:ext uri="{FF2B5EF4-FFF2-40B4-BE49-F238E27FC236}">
                        <a16:creationId xmlns:a16="http://schemas.microsoft.com/office/drawing/2014/main" id="{3E17B1FD-DE09-4E68-643A-AD7F41DE01FD}"/>
                      </a:ext>
                    </a:extLst>
                  </p:cNvPr>
                  <p:cNvSpPr/>
                  <p:nvPr/>
                </p:nvSpPr>
                <p:spPr>
                  <a:xfrm>
                    <a:off x="5343547" y="2616431"/>
                    <a:ext cx="969071" cy="986462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31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358" name="Rettangolo 3357">
                    <a:extLst>
                      <a:ext uri="{FF2B5EF4-FFF2-40B4-BE49-F238E27FC236}">
                        <a16:creationId xmlns:a16="http://schemas.microsoft.com/office/drawing/2014/main" id="{908D3AA8-9A38-A2D8-3786-871933453F0F}"/>
                      </a:ext>
                    </a:extLst>
                  </p:cNvPr>
                  <p:cNvSpPr/>
                  <p:nvPr/>
                </p:nvSpPr>
                <p:spPr>
                  <a:xfrm>
                    <a:off x="6000774" y="3309464"/>
                    <a:ext cx="969071" cy="986462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31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359" name="Rettangolo 3358">
                    <a:extLst>
                      <a:ext uri="{FF2B5EF4-FFF2-40B4-BE49-F238E27FC236}">
                        <a16:creationId xmlns:a16="http://schemas.microsoft.com/office/drawing/2014/main" id="{D01EF0CB-E61B-93C3-A65B-69D4263F53D6}"/>
                      </a:ext>
                    </a:extLst>
                  </p:cNvPr>
                  <p:cNvSpPr/>
                  <p:nvPr/>
                </p:nvSpPr>
                <p:spPr>
                  <a:xfrm>
                    <a:off x="6103334" y="3413864"/>
                    <a:ext cx="969071" cy="986462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31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360" name="Rettangolo 3359">
                    <a:extLst>
                      <a:ext uri="{FF2B5EF4-FFF2-40B4-BE49-F238E27FC236}">
                        <a16:creationId xmlns:a16="http://schemas.microsoft.com/office/drawing/2014/main" id="{D40D1E7C-93A8-6D0F-5ABE-9A1FCAB09013}"/>
                      </a:ext>
                    </a:extLst>
                  </p:cNvPr>
                  <p:cNvSpPr/>
                  <p:nvPr/>
                </p:nvSpPr>
                <p:spPr>
                  <a:xfrm>
                    <a:off x="6205894" y="3518265"/>
                    <a:ext cx="969071" cy="986462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31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361" name="Rettangolo 3360">
                    <a:extLst>
                      <a:ext uri="{FF2B5EF4-FFF2-40B4-BE49-F238E27FC236}">
                        <a16:creationId xmlns:a16="http://schemas.microsoft.com/office/drawing/2014/main" id="{F3C26750-DD47-649F-E15E-FC03F7ABD85A}"/>
                      </a:ext>
                    </a:extLst>
                  </p:cNvPr>
                  <p:cNvSpPr/>
                  <p:nvPr/>
                </p:nvSpPr>
                <p:spPr>
                  <a:xfrm>
                    <a:off x="6308454" y="3622665"/>
                    <a:ext cx="969071" cy="986462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31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362" name="Rettangolo 3361">
                    <a:extLst>
                      <a:ext uri="{FF2B5EF4-FFF2-40B4-BE49-F238E27FC236}">
                        <a16:creationId xmlns:a16="http://schemas.microsoft.com/office/drawing/2014/main" id="{F9EE4412-B709-25C8-C322-0EA7E5DE13F6}"/>
                      </a:ext>
                    </a:extLst>
                  </p:cNvPr>
                  <p:cNvSpPr/>
                  <p:nvPr/>
                </p:nvSpPr>
                <p:spPr>
                  <a:xfrm>
                    <a:off x="6411014" y="3727066"/>
                    <a:ext cx="969071" cy="986462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31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363" name="Rettangolo 3362">
                    <a:extLst>
                      <a:ext uri="{FF2B5EF4-FFF2-40B4-BE49-F238E27FC236}">
                        <a16:creationId xmlns:a16="http://schemas.microsoft.com/office/drawing/2014/main" id="{C380FE08-2D29-F545-483E-84C8A9E6621B}"/>
                      </a:ext>
                    </a:extLst>
                  </p:cNvPr>
                  <p:cNvSpPr/>
                  <p:nvPr/>
                </p:nvSpPr>
                <p:spPr>
                  <a:xfrm>
                    <a:off x="6513574" y="3831467"/>
                    <a:ext cx="969071" cy="986462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31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364" name="CasellaDiTesto 3363">
                    <a:extLst>
                      <a:ext uri="{FF2B5EF4-FFF2-40B4-BE49-F238E27FC236}">
                        <a16:creationId xmlns:a16="http://schemas.microsoft.com/office/drawing/2014/main" id="{06B218AE-3479-4507-9D90-0D2CE03D595D}"/>
                      </a:ext>
                    </a:extLst>
                  </p:cNvPr>
                  <p:cNvSpPr txBox="1"/>
                  <p:nvPr/>
                </p:nvSpPr>
                <p:spPr>
                  <a:xfrm>
                    <a:off x="6998110" y="4859805"/>
                    <a:ext cx="1664570" cy="69612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t-IT" sz="8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Batch</a:t>
                    </a:r>
                  </a:p>
                  <a:p>
                    <a:pPr algn="ctr"/>
                    <a:r>
                      <a:rPr lang="it-IT" sz="8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Normalization</a:t>
                    </a:r>
                  </a:p>
                </p:txBody>
              </p:sp>
              <p:sp>
                <p:nvSpPr>
                  <p:cNvPr id="3365" name="CasellaDiTesto 3364">
                    <a:extLst>
                      <a:ext uri="{FF2B5EF4-FFF2-40B4-BE49-F238E27FC236}">
                        <a16:creationId xmlns:a16="http://schemas.microsoft.com/office/drawing/2014/main" id="{3950588C-79DC-0359-DCC0-E774B863DA5B}"/>
                      </a:ext>
                    </a:extLst>
                  </p:cNvPr>
                  <p:cNvSpPr txBox="1"/>
                  <p:nvPr/>
                </p:nvSpPr>
                <p:spPr>
                  <a:xfrm>
                    <a:off x="6403549" y="4098068"/>
                    <a:ext cx="715745" cy="5220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it-IT" sz="105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L2</a:t>
                    </a:r>
                  </a:p>
                </p:txBody>
              </p:sp>
              <p:cxnSp>
                <p:nvCxnSpPr>
                  <p:cNvPr id="3366" name="Connettore 1 3365">
                    <a:extLst>
                      <a:ext uri="{FF2B5EF4-FFF2-40B4-BE49-F238E27FC236}">
                        <a16:creationId xmlns:a16="http://schemas.microsoft.com/office/drawing/2014/main" id="{57F534A5-67DF-6C8F-3C02-42060B4B08F6}"/>
                      </a:ext>
                    </a:extLst>
                  </p:cNvPr>
                  <p:cNvCxnSpPr>
                    <a:stCxn id="3363" idx="0"/>
                    <a:endCxn id="3363" idx="2"/>
                  </p:cNvCxnSpPr>
                  <p:nvPr/>
                </p:nvCxnSpPr>
                <p:spPr>
                  <a:xfrm>
                    <a:off x="6998110" y="3831467"/>
                    <a:ext cx="0" cy="986462"/>
                  </a:xfrm>
                  <a:prstGeom prst="line">
                    <a:avLst/>
                  </a:prstGeom>
                  <a:ln w="9525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367" name="Figura a mano libera 3366">
                    <a:extLst>
                      <a:ext uri="{FF2B5EF4-FFF2-40B4-BE49-F238E27FC236}">
                        <a16:creationId xmlns:a16="http://schemas.microsoft.com/office/drawing/2014/main" id="{76D0E86B-579B-4CC1-3584-10037753D76D}"/>
                      </a:ext>
                    </a:extLst>
                  </p:cNvPr>
                  <p:cNvSpPr/>
                  <p:nvPr/>
                </p:nvSpPr>
                <p:spPr>
                  <a:xfrm>
                    <a:off x="7041903" y="4102139"/>
                    <a:ext cx="429277" cy="456932"/>
                  </a:xfrm>
                  <a:custGeom>
                    <a:avLst/>
                    <a:gdLst>
                      <a:gd name="connsiteX0" fmla="*/ 0 w 1840676"/>
                      <a:gd name="connsiteY0" fmla="*/ 546265 h 546265"/>
                      <a:gd name="connsiteX1" fmla="*/ 285008 w 1840676"/>
                      <a:gd name="connsiteY1" fmla="*/ 522514 h 546265"/>
                      <a:gd name="connsiteX2" fmla="*/ 332510 w 1840676"/>
                      <a:gd name="connsiteY2" fmla="*/ 510639 h 546265"/>
                      <a:gd name="connsiteX3" fmla="*/ 380011 w 1840676"/>
                      <a:gd name="connsiteY3" fmla="*/ 486888 h 546265"/>
                      <a:gd name="connsiteX4" fmla="*/ 415637 w 1840676"/>
                      <a:gd name="connsiteY4" fmla="*/ 475013 h 546265"/>
                      <a:gd name="connsiteX5" fmla="*/ 451263 w 1840676"/>
                      <a:gd name="connsiteY5" fmla="*/ 439387 h 546265"/>
                      <a:gd name="connsiteX6" fmla="*/ 558141 w 1840676"/>
                      <a:gd name="connsiteY6" fmla="*/ 344384 h 546265"/>
                      <a:gd name="connsiteX7" fmla="*/ 581891 w 1840676"/>
                      <a:gd name="connsiteY7" fmla="*/ 308758 h 546265"/>
                      <a:gd name="connsiteX8" fmla="*/ 653143 w 1840676"/>
                      <a:gd name="connsiteY8" fmla="*/ 237506 h 546265"/>
                      <a:gd name="connsiteX9" fmla="*/ 676894 w 1840676"/>
                      <a:gd name="connsiteY9" fmla="*/ 201880 h 546265"/>
                      <a:gd name="connsiteX10" fmla="*/ 748146 w 1840676"/>
                      <a:gd name="connsiteY10" fmla="*/ 130628 h 546265"/>
                      <a:gd name="connsiteX11" fmla="*/ 843149 w 1840676"/>
                      <a:gd name="connsiteY11" fmla="*/ 47501 h 546265"/>
                      <a:gd name="connsiteX12" fmla="*/ 878774 w 1840676"/>
                      <a:gd name="connsiteY12" fmla="*/ 23750 h 546265"/>
                      <a:gd name="connsiteX13" fmla="*/ 950026 w 1840676"/>
                      <a:gd name="connsiteY13" fmla="*/ 0 h 546265"/>
                      <a:gd name="connsiteX14" fmla="*/ 1021278 w 1840676"/>
                      <a:gd name="connsiteY14" fmla="*/ 11875 h 546265"/>
                      <a:gd name="connsiteX15" fmla="*/ 1092530 w 1840676"/>
                      <a:gd name="connsiteY15" fmla="*/ 59376 h 546265"/>
                      <a:gd name="connsiteX16" fmla="*/ 1140032 w 1840676"/>
                      <a:gd name="connsiteY16" fmla="*/ 130628 h 546265"/>
                      <a:gd name="connsiteX17" fmla="*/ 1199408 w 1840676"/>
                      <a:gd name="connsiteY17" fmla="*/ 201880 h 546265"/>
                      <a:gd name="connsiteX18" fmla="*/ 1223159 w 1840676"/>
                      <a:gd name="connsiteY18" fmla="*/ 273132 h 546265"/>
                      <a:gd name="connsiteX19" fmla="*/ 1282536 w 1840676"/>
                      <a:gd name="connsiteY19" fmla="*/ 380010 h 546265"/>
                      <a:gd name="connsiteX20" fmla="*/ 1389413 w 1840676"/>
                      <a:gd name="connsiteY20" fmla="*/ 463137 h 546265"/>
                      <a:gd name="connsiteX21" fmla="*/ 1448790 w 1840676"/>
                      <a:gd name="connsiteY21" fmla="*/ 475013 h 546265"/>
                      <a:gd name="connsiteX22" fmla="*/ 1520042 w 1840676"/>
                      <a:gd name="connsiteY22" fmla="*/ 498763 h 546265"/>
                      <a:gd name="connsiteX23" fmla="*/ 1555668 w 1840676"/>
                      <a:gd name="connsiteY23" fmla="*/ 510639 h 546265"/>
                      <a:gd name="connsiteX24" fmla="*/ 1615045 w 1840676"/>
                      <a:gd name="connsiteY24" fmla="*/ 522514 h 546265"/>
                      <a:gd name="connsiteX25" fmla="*/ 1840676 w 1840676"/>
                      <a:gd name="connsiteY25" fmla="*/ 546265 h 546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1840676" h="546265">
                        <a:moveTo>
                          <a:pt x="0" y="546265"/>
                        </a:moveTo>
                        <a:cubicBezTo>
                          <a:pt x="78779" y="541013"/>
                          <a:pt x="200374" y="535534"/>
                          <a:pt x="285008" y="522514"/>
                        </a:cubicBezTo>
                        <a:cubicBezTo>
                          <a:pt x="301139" y="520032"/>
                          <a:pt x="316676" y="514597"/>
                          <a:pt x="332510" y="510639"/>
                        </a:cubicBezTo>
                        <a:cubicBezTo>
                          <a:pt x="348344" y="502722"/>
                          <a:pt x="363740" y="493861"/>
                          <a:pt x="380011" y="486888"/>
                        </a:cubicBezTo>
                        <a:cubicBezTo>
                          <a:pt x="391517" y="481957"/>
                          <a:pt x="405222" y="481957"/>
                          <a:pt x="415637" y="475013"/>
                        </a:cubicBezTo>
                        <a:cubicBezTo>
                          <a:pt x="429611" y="465697"/>
                          <a:pt x="438361" y="450138"/>
                          <a:pt x="451263" y="439387"/>
                        </a:cubicBezTo>
                        <a:cubicBezTo>
                          <a:pt x="504804" y="394769"/>
                          <a:pt x="500407" y="430988"/>
                          <a:pt x="558141" y="344384"/>
                        </a:cubicBezTo>
                        <a:cubicBezTo>
                          <a:pt x="566058" y="332509"/>
                          <a:pt x="572409" y="319425"/>
                          <a:pt x="581891" y="308758"/>
                        </a:cubicBezTo>
                        <a:cubicBezTo>
                          <a:pt x="604206" y="283654"/>
                          <a:pt x="634511" y="265453"/>
                          <a:pt x="653143" y="237506"/>
                        </a:cubicBezTo>
                        <a:cubicBezTo>
                          <a:pt x="661060" y="225631"/>
                          <a:pt x="667412" y="212547"/>
                          <a:pt x="676894" y="201880"/>
                        </a:cubicBezTo>
                        <a:cubicBezTo>
                          <a:pt x="699209" y="176776"/>
                          <a:pt x="729514" y="158575"/>
                          <a:pt x="748146" y="130628"/>
                        </a:cubicBezTo>
                        <a:cubicBezTo>
                          <a:pt x="787731" y="71251"/>
                          <a:pt x="760021" y="102921"/>
                          <a:pt x="843149" y="47501"/>
                        </a:cubicBezTo>
                        <a:cubicBezTo>
                          <a:pt x="855024" y="39584"/>
                          <a:pt x="865234" y="28263"/>
                          <a:pt x="878774" y="23750"/>
                        </a:cubicBezTo>
                        <a:lnTo>
                          <a:pt x="950026" y="0"/>
                        </a:lnTo>
                        <a:cubicBezTo>
                          <a:pt x="973777" y="3958"/>
                          <a:pt x="999052" y="2614"/>
                          <a:pt x="1021278" y="11875"/>
                        </a:cubicBezTo>
                        <a:cubicBezTo>
                          <a:pt x="1047627" y="22854"/>
                          <a:pt x="1092530" y="59376"/>
                          <a:pt x="1092530" y="59376"/>
                        </a:cubicBezTo>
                        <a:cubicBezTo>
                          <a:pt x="1108364" y="83127"/>
                          <a:pt x="1119848" y="110444"/>
                          <a:pt x="1140032" y="130628"/>
                        </a:cubicBezTo>
                        <a:cubicBezTo>
                          <a:pt x="1162406" y="153002"/>
                          <a:pt x="1186181" y="172119"/>
                          <a:pt x="1199408" y="201880"/>
                        </a:cubicBezTo>
                        <a:cubicBezTo>
                          <a:pt x="1209576" y="224758"/>
                          <a:pt x="1215242" y="249381"/>
                          <a:pt x="1223159" y="273132"/>
                        </a:cubicBezTo>
                        <a:cubicBezTo>
                          <a:pt x="1238093" y="317934"/>
                          <a:pt x="1241699" y="339171"/>
                          <a:pt x="1282536" y="380010"/>
                        </a:cubicBezTo>
                        <a:cubicBezTo>
                          <a:pt x="1309097" y="406572"/>
                          <a:pt x="1353900" y="456034"/>
                          <a:pt x="1389413" y="463137"/>
                        </a:cubicBezTo>
                        <a:cubicBezTo>
                          <a:pt x="1409205" y="467096"/>
                          <a:pt x="1429317" y="469702"/>
                          <a:pt x="1448790" y="475013"/>
                        </a:cubicBezTo>
                        <a:cubicBezTo>
                          <a:pt x="1472943" y="481600"/>
                          <a:pt x="1496291" y="490846"/>
                          <a:pt x="1520042" y="498763"/>
                        </a:cubicBezTo>
                        <a:cubicBezTo>
                          <a:pt x="1531917" y="502721"/>
                          <a:pt x="1543393" y="508184"/>
                          <a:pt x="1555668" y="510639"/>
                        </a:cubicBezTo>
                        <a:cubicBezTo>
                          <a:pt x="1575460" y="514597"/>
                          <a:pt x="1595030" y="519903"/>
                          <a:pt x="1615045" y="522514"/>
                        </a:cubicBezTo>
                        <a:cubicBezTo>
                          <a:pt x="1800487" y="546702"/>
                          <a:pt x="1758891" y="546265"/>
                          <a:pt x="1840676" y="546265"/>
                        </a:cubicBezTo>
                      </a:path>
                    </a:pathLst>
                  </a:cu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368" name="CasellaDiTesto 3367">
                    <a:extLst>
                      <a:ext uri="{FF2B5EF4-FFF2-40B4-BE49-F238E27FC236}">
                        <a16:creationId xmlns:a16="http://schemas.microsoft.com/office/drawing/2014/main" id="{89868A2A-026C-AFD1-AD7F-32A32CEE07CD}"/>
                      </a:ext>
                    </a:extLst>
                  </p:cNvPr>
                  <p:cNvSpPr txBox="1"/>
                  <p:nvPr/>
                </p:nvSpPr>
                <p:spPr>
                  <a:xfrm>
                    <a:off x="6245206" y="4893302"/>
                    <a:ext cx="1142028" cy="69612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it-IT" sz="8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Conv2D</a:t>
                    </a:r>
                  </a:p>
                  <a:p>
                    <a:endParaRPr lang="it-IT" sz="8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3344" name="CasellaDiTesto 3343">
                  <a:extLst>
                    <a:ext uri="{FF2B5EF4-FFF2-40B4-BE49-F238E27FC236}">
                      <a16:creationId xmlns:a16="http://schemas.microsoft.com/office/drawing/2014/main" id="{462BBD9D-1ED7-35D2-EAF7-29077A4A9087}"/>
                    </a:ext>
                  </a:extLst>
                </p:cNvPr>
                <p:cNvSpPr txBox="1"/>
                <p:nvPr/>
              </p:nvSpPr>
              <p:spPr>
                <a:xfrm>
                  <a:off x="9258236" y="4662292"/>
                  <a:ext cx="3238578" cy="12024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800" b="0" i="0" u="none" strike="noStrike" dirty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Global </a:t>
                  </a:r>
                </a:p>
                <a:p>
                  <a:pPr algn="ctr"/>
                  <a:r>
                    <a:rPr lang="it-IT" sz="800" b="0" i="0" u="none" strike="noStrike" dirty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MaxPooling2D</a:t>
                  </a:r>
                </a:p>
                <a:p>
                  <a:endParaRPr lang="it-IT" sz="800" b="0" i="0" u="none" strike="noStrike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endParaRPr lang="it-IT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3391" name="Connettore 7 3390">
              <a:extLst>
                <a:ext uri="{FF2B5EF4-FFF2-40B4-BE49-F238E27FC236}">
                  <a16:creationId xmlns:a16="http://schemas.microsoft.com/office/drawing/2014/main" id="{2C507DAC-3B91-1F93-0B97-DD02B7683908}"/>
                </a:ext>
              </a:extLst>
            </p:cNvPr>
            <p:cNvCxnSpPr/>
            <p:nvPr/>
          </p:nvCxnSpPr>
          <p:spPr>
            <a:xfrm rot="10800000" flipV="1">
              <a:off x="3570179" y="5817867"/>
              <a:ext cx="1375165" cy="499625"/>
            </a:xfrm>
            <a:prstGeom prst="curvedConnector3">
              <a:avLst>
                <a:gd name="adj1" fmla="val 13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39" name="Gruppo 3338">
            <a:extLst>
              <a:ext uri="{FF2B5EF4-FFF2-40B4-BE49-F238E27FC236}">
                <a16:creationId xmlns:a16="http://schemas.microsoft.com/office/drawing/2014/main" id="{7EDC5250-1040-B55B-7A20-31031C058C3F}"/>
              </a:ext>
            </a:extLst>
          </p:cNvPr>
          <p:cNvGrpSpPr/>
          <p:nvPr/>
        </p:nvGrpSpPr>
        <p:grpSpPr>
          <a:xfrm>
            <a:off x="3450768" y="4676118"/>
            <a:ext cx="4867344" cy="2297999"/>
            <a:chOff x="2830268" y="4676118"/>
            <a:chExt cx="4867344" cy="2297999"/>
          </a:xfrm>
        </p:grpSpPr>
        <p:grpSp>
          <p:nvGrpSpPr>
            <p:cNvPr id="3287" name="Gruppo 3286">
              <a:extLst>
                <a:ext uri="{FF2B5EF4-FFF2-40B4-BE49-F238E27FC236}">
                  <a16:creationId xmlns:a16="http://schemas.microsoft.com/office/drawing/2014/main" id="{5699DEE1-CAF8-2D3F-0799-77B2911991F3}"/>
                </a:ext>
              </a:extLst>
            </p:cNvPr>
            <p:cNvGrpSpPr/>
            <p:nvPr/>
          </p:nvGrpSpPr>
          <p:grpSpPr>
            <a:xfrm>
              <a:off x="4195587" y="4676118"/>
              <a:ext cx="3502025" cy="2297999"/>
              <a:chOff x="5452902" y="1975160"/>
              <a:chExt cx="3502025" cy="2297999"/>
            </a:xfrm>
          </p:grpSpPr>
          <p:sp>
            <p:nvSpPr>
              <p:cNvPr id="3288" name="Rettangolo 3287">
                <a:extLst>
                  <a:ext uri="{FF2B5EF4-FFF2-40B4-BE49-F238E27FC236}">
                    <a16:creationId xmlns:a16="http://schemas.microsoft.com/office/drawing/2014/main" id="{5DE16054-D6DB-26D4-7BDB-E7CEB09B579D}"/>
                  </a:ext>
                </a:extLst>
              </p:cNvPr>
              <p:cNvSpPr/>
              <p:nvPr/>
            </p:nvSpPr>
            <p:spPr>
              <a:xfrm>
                <a:off x="5452902" y="1990987"/>
                <a:ext cx="3502025" cy="192253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3289" name="Gruppo 3288">
                <a:extLst>
                  <a:ext uri="{FF2B5EF4-FFF2-40B4-BE49-F238E27FC236}">
                    <a16:creationId xmlns:a16="http://schemas.microsoft.com/office/drawing/2014/main" id="{106B39E2-4C7C-C195-D4E8-7C5A45FD3509}"/>
                  </a:ext>
                </a:extLst>
              </p:cNvPr>
              <p:cNvGrpSpPr/>
              <p:nvPr/>
            </p:nvGrpSpPr>
            <p:grpSpPr>
              <a:xfrm>
                <a:off x="5770436" y="1975160"/>
                <a:ext cx="3144385" cy="2297999"/>
                <a:chOff x="2928626" y="310891"/>
                <a:chExt cx="6914888" cy="4715160"/>
              </a:xfrm>
            </p:grpSpPr>
            <p:grpSp>
              <p:nvGrpSpPr>
                <p:cNvPr id="3290" name="Gruppo 3289">
                  <a:extLst>
                    <a:ext uri="{FF2B5EF4-FFF2-40B4-BE49-F238E27FC236}">
                      <a16:creationId xmlns:a16="http://schemas.microsoft.com/office/drawing/2014/main" id="{7CB2AB9B-4BA1-6471-01E2-8558A2B77BC1}"/>
                    </a:ext>
                  </a:extLst>
                </p:cNvPr>
                <p:cNvGrpSpPr/>
                <p:nvPr/>
              </p:nvGrpSpPr>
              <p:grpSpPr>
                <a:xfrm>
                  <a:off x="2928626" y="310891"/>
                  <a:ext cx="6914888" cy="4715160"/>
                  <a:chOff x="1687703" y="1008745"/>
                  <a:chExt cx="6914888" cy="4715160"/>
                </a:xfrm>
              </p:grpSpPr>
              <p:sp>
                <p:nvSpPr>
                  <p:cNvPr id="3293" name="Parallelogramma 3292">
                    <a:extLst>
                      <a:ext uri="{FF2B5EF4-FFF2-40B4-BE49-F238E27FC236}">
                        <a16:creationId xmlns:a16="http://schemas.microsoft.com/office/drawing/2014/main" id="{040A3A18-7EE0-CC49-3594-F17165EF9308}"/>
                      </a:ext>
                    </a:extLst>
                  </p:cNvPr>
                  <p:cNvSpPr/>
                  <p:nvPr/>
                </p:nvSpPr>
                <p:spPr>
                  <a:xfrm rot="13692792">
                    <a:off x="4432332" y="2780122"/>
                    <a:ext cx="4297559" cy="1334658"/>
                  </a:xfrm>
                  <a:prstGeom prst="parallelogram">
                    <a:avLst>
                      <a:gd name="adj" fmla="val 87124"/>
                    </a:avLst>
                  </a:prstGeom>
                  <a:solidFill>
                    <a:schemeClr val="bg1">
                      <a:lumMod val="9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dirty="0"/>
                  </a:p>
                </p:txBody>
              </p:sp>
              <p:cxnSp>
                <p:nvCxnSpPr>
                  <p:cNvPr id="3294" name="Connettore 1 3293">
                    <a:extLst>
                      <a:ext uri="{FF2B5EF4-FFF2-40B4-BE49-F238E27FC236}">
                        <a16:creationId xmlns:a16="http://schemas.microsoft.com/office/drawing/2014/main" id="{DCCBAFF8-9C28-A9AF-157A-433D1F40CA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27374" y="2079667"/>
                    <a:ext cx="2284710" cy="2528668"/>
                  </a:xfrm>
                  <a:prstGeom prst="line">
                    <a:avLst/>
                  </a:prstGeom>
                  <a:ln w="9525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95" name="Parallelogramma 3294">
                    <a:extLst>
                      <a:ext uri="{FF2B5EF4-FFF2-40B4-BE49-F238E27FC236}">
                        <a16:creationId xmlns:a16="http://schemas.microsoft.com/office/drawing/2014/main" id="{D0628993-2F83-86BB-260E-51256A23104A}"/>
                      </a:ext>
                    </a:extLst>
                  </p:cNvPr>
                  <p:cNvSpPr/>
                  <p:nvPr/>
                </p:nvSpPr>
                <p:spPr>
                  <a:xfrm rot="13692792">
                    <a:off x="966229" y="2768605"/>
                    <a:ext cx="4488804" cy="1421796"/>
                  </a:xfrm>
                  <a:prstGeom prst="parallelogram">
                    <a:avLst>
                      <a:gd name="adj" fmla="val 87124"/>
                    </a:avLst>
                  </a:prstGeom>
                  <a:solidFill>
                    <a:schemeClr val="bg1">
                      <a:lumMod val="9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cxnSp>
                <p:nvCxnSpPr>
                  <p:cNvPr id="3296" name="Connettore 1 3295">
                    <a:extLst>
                      <a:ext uri="{FF2B5EF4-FFF2-40B4-BE49-F238E27FC236}">
                        <a16:creationId xmlns:a16="http://schemas.microsoft.com/office/drawing/2014/main" id="{D8AB59D4-1E3E-254A-ADC3-59129B2A5B80}"/>
                      </a:ext>
                    </a:extLst>
                  </p:cNvPr>
                  <p:cNvCxnSpPr>
                    <a:cxnSpLocks/>
                    <a:endCxn id="3295" idx="5"/>
                  </p:cNvCxnSpPr>
                  <p:nvPr/>
                </p:nvCxnSpPr>
                <p:spPr>
                  <a:xfrm>
                    <a:off x="2125387" y="2245421"/>
                    <a:ext cx="2168106" cy="2445759"/>
                  </a:xfrm>
                  <a:prstGeom prst="line">
                    <a:avLst/>
                  </a:prstGeom>
                  <a:ln w="9525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97" name="Rettangolo 3296">
                    <a:extLst>
                      <a:ext uri="{FF2B5EF4-FFF2-40B4-BE49-F238E27FC236}">
                        <a16:creationId xmlns:a16="http://schemas.microsoft.com/office/drawing/2014/main" id="{3DCD9EAC-F865-929B-CCCE-D088EDD1BCF2}"/>
                      </a:ext>
                    </a:extLst>
                  </p:cNvPr>
                  <p:cNvSpPr/>
                  <p:nvPr/>
                </p:nvSpPr>
                <p:spPr>
                  <a:xfrm>
                    <a:off x="5284039" y="1760744"/>
                    <a:ext cx="726804" cy="739846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3175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298" name="Rettangolo 3297">
                    <a:extLst>
                      <a:ext uri="{FF2B5EF4-FFF2-40B4-BE49-F238E27FC236}">
                        <a16:creationId xmlns:a16="http://schemas.microsoft.com/office/drawing/2014/main" id="{FFAEC812-7C98-639D-A17E-05D2207B198A}"/>
                      </a:ext>
                    </a:extLst>
                  </p:cNvPr>
                  <p:cNvSpPr/>
                  <p:nvPr/>
                </p:nvSpPr>
                <p:spPr>
                  <a:xfrm>
                    <a:off x="5369740" y="1847982"/>
                    <a:ext cx="726804" cy="739846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3175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299" name="Rettangolo 3298">
                    <a:extLst>
                      <a:ext uri="{FF2B5EF4-FFF2-40B4-BE49-F238E27FC236}">
                        <a16:creationId xmlns:a16="http://schemas.microsoft.com/office/drawing/2014/main" id="{C95FEA8D-91C7-B66C-340F-9D76A6ED351C}"/>
                      </a:ext>
                    </a:extLst>
                  </p:cNvPr>
                  <p:cNvSpPr/>
                  <p:nvPr/>
                </p:nvSpPr>
                <p:spPr>
                  <a:xfrm>
                    <a:off x="5455441" y="1935221"/>
                    <a:ext cx="726804" cy="739846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3175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300" name="Rettangolo 3299">
                    <a:extLst>
                      <a:ext uri="{FF2B5EF4-FFF2-40B4-BE49-F238E27FC236}">
                        <a16:creationId xmlns:a16="http://schemas.microsoft.com/office/drawing/2014/main" id="{A20CE5A0-D026-3F73-6C68-030068BB465B}"/>
                      </a:ext>
                    </a:extLst>
                  </p:cNvPr>
                  <p:cNvSpPr/>
                  <p:nvPr/>
                </p:nvSpPr>
                <p:spPr>
                  <a:xfrm>
                    <a:off x="5558001" y="2039622"/>
                    <a:ext cx="726804" cy="739846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3175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301" name="Rettangolo 3300">
                    <a:extLst>
                      <a:ext uri="{FF2B5EF4-FFF2-40B4-BE49-F238E27FC236}">
                        <a16:creationId xmlns:a16="http://schemas.microsoft.com/office/drawing/2014/main" id="{71FD8F71-C9E6-034C-6F87-8E5802A84945}"/>
                      </a:ext>
                    </a:extLst>
                  </p:cNvPr>
                  <p:cNvSpPr/>
                  <p:nvPr/>
                </p:nvSpPr>
                <p:spPr>
                  <a:xfrm>
                    <a:off x="5660561" y="2144022"/>
                    <a:ext cx="726804" cy="739846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3175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302" name="Rettangolo 3301">
                    <a:extLst>
                      <a:ext uri="{FF2B5EF4-FFF2-40B4-BE49-F238E27FC236}">
                        <a16:creationId xmlns:a16="http://schemas.microsoft.com/office/drawing/2014/main" id="{6E477022-CDAD-1A39-AFC0-15623E734D31}"/>
                      </a:ext>
                    </a:extLst>
                  </p:cNvPr>
                  <p:cNvSpPr/>
                  <p:nvPr/>
                </p:nvSpPr>
                <p:spPr>
                  <a:xfrm>
                    <a:off x="5763121" y="2248423"/>
                    <a:ext cx="726804" cy="739846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3175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pic>
                <p:nvPicPr>
                  <p:cNvPr id="3303" name="Immagine 3302" descr="Immagine che contiene linea, diagramma, Diagramma&#10;&#10;Descrizione generata automaticamente">
                    <a:extLst>
                      <a:ext uri="{FF2B5EF4-FFF2-40B4-BE49-F238E27FC236}">
                        <a16:creationId xmlns:a16="http://schemas.microsoft.com/office/drawing/2014/main" id="{9CBDBE0F-95FC-7F37-1BC4-3EFA06FE90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4003" t="4944" r="9033" b="753"/>
                  <a:stretch/>
                </p:blipFill>
                <p:spPr>
                  <a:xfrm>
                    <a:off x="3774185" y="2034514"/>
                    <a:ext cx="2077392" cy="1719827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cxnSp>
                <p:nvCxnSpPr>
                  <p:cNvPr id="3304" name="Connettore 1 3303">
                    <a:extLst>
                      <a:ext uri="{FF2B5EF4-FFF2-40B4-BE49-F238E27FC236}">
                        <a16:creationId xmlns:a16="http://schemas.microsoft.com/office/drawing/2014/main" id="{5FA2AED2-1388-6A44-CAA3-4EE2DD47CDBF}"/>
                      </a:ext>
                    </a:extLst>
                  </p:cNvPr>
                  <p:cNvCxnSpPr/>
                  <p:nvPr/>
                </p:nvCxnSpPr>
                <p:spPr>
                  <a:xfrm>
                    <a:off x="2782253" y="2592199"/>
                    <a:ext cx="1238869" cy="1285113"/>
                  </a:xfrm>
                  <a:prstGeom prst="line">
                    <a:avLst/>
                  </a:prstGeom>
                  <a:ln w="12700">
                    <a:prstDash val="sysDot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5" name="Connettore 1 3304">
                    <a:extLst>
                      <a:ext uri="{FF2B5EF4-FFF2-40B4-BE49-F238E27FC236}">
                        <a16:creationId xmlns:a16="http://schemas.microsoft.com/office/drawing/2014/main" id="{B5C7B74A-FA90-81F2-A733-0C73E82E40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38691" y="2656475"/>
                    <a:ext cx="1175474" cy="1233628"/>
                  </a:xfrm>
                  <a:prstGeom prst="line">
                    <a:avLst/>
                  </a:prstGeom>
                  <a:ln w="12700">
                    <a:prstDash val="sysDot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306" name="Rettangolo 3305">
                    <a:extLst>
                      <a:ext uri="{FF2B5EF4-FFF2-40B4-BE49-F238E27FC236}">
                        <a16:creationId xmlns:a16="http://schemas.microsoft.com/office/drawing/2014/main" id="{C0DAED44-7986-896D-D42C-369410BAE48C}"/>
                      </a:ext>
                    </a:extLst>
                  </p:cNvPr>
                  <p:cNvSpPr/>
                  <p:nvPr/>
                </p:nvSpPr>
                <p:spPr>
                  <a:xfrm>
                    <a:off x="6311375" y="2853036"/>
                    <a:ext cx="726804" cy="739846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3175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307" name="Rettangolo 3306">
                    <a:extLst>
                      <a:ext uri="{FF2B5EF4-FFF2-40B4-BE49-F238E27FC236}">
                        <a16:creationId xmlns:a16="http://schemas.microsoft.com/office/drawing/2014/main" id="{7EC60BED-D71E-399D-7C17-B26B313A9857}"/>
                      </a:ext>
                    </a:extLst>
                  </p:cNvPr>
                  <p:cNvSpPr/>
                  <p:nvPr/>
                </p:nvSpPr>
                <p:spPr>
                  <a:xfrm>
                    <a:off x="6413935" y="2957437"/>
                    <a:ext cx="726804" cy="739846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3175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308" name="Rettangolo 3307">
                    <a:extLst>
                      <a:ext uri="{FF2B5EF4-FFF2-40B4-BE49-F238E27FC236}">
                        <a16:creationId xmlns:a16="http://schemas.microsoft.com/office/drawing/2014/main" id="{C96D1DB5-681E-82F3-0534-42E190876861}"/>
                      </a:ext>
                    </a:extLst>
                  </p:cNvPr>
                  <p:cNvSpPr/>
                  <p:nvPr/>
                </p:nvSpPr>
                <p:spPr>
                  <a:xfrm>
                    <a:off x="6516495" y="3061837"/>
                    <a:ext cx="726804" cy="739846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3175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309" name="Rettangolo 3308">
                    <a:extLst>
                      <a:ext uri="{FF2B5EF4-FFF2-40B4-BE49-F238E27FC236}">
                        <a16:creationId xmlns:a16="http://schemas.microsoft.com/office/drawing/2014/main" id="{4C89FB2D-6B78-F334-BB10-7A0AA140625F}"/>
                      </a:ext>
                    </a:extLst>
                  </p:cNvPr>
                  <p:cNvSpPr/>
                  <p:nvPr/>
                </p:nvSpPr>
                <p:spPr>
                  <a:xfrm>
                    <a:off x="6619055" y="3166238"/>
                    <a:ext cx="726804" cy="739846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3175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310" name="Rettangolo 3309">
                    <a:extLst>
                      <a:ext uri="{FF2B5EF4-FFF2-40B4-BE49-F238E27FC236}">
                        <a16:creationId xmlns:a16="http://schemas.microsoft.com/office/drawing/2014/main" id="{215DF5B7-76BB-370E-2B74-DCAF3E139241}"/>
                      </a:ext>
                    </a:extLst>
                  </p:cNvPr>
                  <p:cNvSpPr/>
                  <p:nvPr/>
                </p:nvSpPr>
                <p:spPr>
                  <a:xfrm>
                    <a:off x="6721615" y="3270638"/>
                    <a:ext cx="726804" cy="739846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3175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311" name="Rettangolo 3310">
                    <a:extLst>
                      <a:ext uri="{FF2B5EF4-FFF2-40B4-BE49-F238E27FC236}">
                        <a16:creationId xmlns:a16="http://schemas.microsoft.com/office/drawing/2014/main" id="{CB7AE499-4BE7-94D7-CC3B-02139F107E85}"/>
                      </a:ext>
                    </a:extLst>
                  </p:cNvPr>
                  <p:cNvSpPr/>
                  <p:nvPr/>
                </p:nvSpPr>
                <p:spPr>
                  <a:xfrm>
                    <a:off x="6824176" y="3375039"/>
                    <a:ext cx="726804" cy="739846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3175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312" name="CasellaDiTesto 3311">
                    <a:extLst>
                      <a:ext uri="{FF2B5EF4-FFF2-40B4-BE49-F238E27FC236}">
                        <a16:creationId xmlns:a16="http://schemas.microsoft.com/office/drawing/2014/main" id="{281680F9-618C-F718-4BAE-A1503C425441}"/>
                      </a:ext>
                    </a:extLst>
                  </p:cNvPr>
                  <p:cNvSpPr txBox="1"/>
                  <p:nvPr/>
                </p:nvSpPr>
                <p:spPr>
                  <a:xfrm>
                    <a:off x="1687703" y="1008745"/>
                    <a:ext cx="1240977" cy="47363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it-IT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8x8x128</a:t>
                    </a:r>
                  </a:p>
                </p:txBody>
              </p:sp>
              <p:sp>
                <p:nvSpPr>
                  <p:cNvPr id="3313" name="CasellaDiTesto 3312">
                    <a:extLst>
                      <a:ext uri="{FF2B5EF4-FFF2-40B4-BE49-F238E27FC236}">
                        <a16:creationId xmlns:a16="http://schemas.microsoft.com/office/drawing/2014/main" id="{300BEA22-9B60-5329-6984-B83642DA3BE5}"/>
                      </a:ext>
                    </a:extLst>
                  </p:cNvPr>
                  <p:cNvSpPr txBox="1"/>
                  <p:nvPr/>
                </p:nvSpPr>
                <p:spPr>
                  <a:xfrm>
                    <a:off x="5043827" y="1199233"/>
                    <a:ext cx="1240977" cy="47363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it-IT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4x4x128</a:t>
                    </a:r>
                  </a:p>
                </p:txBody>
              </p:sp>
              <p:sp>
                <p:nvSpPr>
                  <p:cNvPr id="3314" name="Parentesi graffa aperta 3313">
                    <a:extLst>
                      <a:ext uri="{FF2B5EF4-FFF2-40B4-BE49-F238E27FC236}">
                        <a16:creationId xmlns:a16="http://schemas.microsoft.com/office/drawing/2014/main" id="{5C48D6A9-1F96-87C1-CCEB-7B09307CA98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211224" y="1019599"/>
                    <a:ext cx="151266" cy="969072"/>
                  </a:xfrm>
                  <a:prstGeom prst="leftBrace">
                    <a:avLst>
                      <a:gd name="adj1" fmla="val 25000"/>
                      <a:gd name="adj2" fmla="val 50000"/>
                    </a:avLst>
                  </a:prstGeom>
                  <a:ln w="63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315" name="Parentesi graffa aperta 3314">
                    <a:extLst>
                      <a:ext uri="{FF2B5EF4-FFF2-40B4-BE49-F238E27FC236}">
                        <a16:creationId xmlns:a16="http://schemas.microsoft.com/office/drawing/2014/main" id="{E40B7051-ECFA-2D2E-0C8B-A2428D709EA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563975" y="1291888"/>
                    <a:ext cx="151265" cy="726803"/>
                  </a:xfrm>
                  <a:prstGeom prst="leftBrace">
                    <a:avLst>
                      <a:gd name="adj1" fmla="val 25000"/>
                      <a:gd name="adj2" fmla="val 50000"/>
                    </a:avLst>
                  </a:prstGeom>
                  <a:ln w="63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316" name="Rettangolo 3315">
                    <a:extLst>
                      <a:ext uri="{FF2B5EF4-FFF2-40B4-BE49-F238E27FC236}">
                        <a16:creationId xmlns:a16="http://schemas.microsoft.com/office/drawing/2014/main" id="{81CFF47D-E653-CB3F-8F79-E6DD8E6F293B}"/>
                      </a:ext>
                    </a:extLst>
                  </p:cNvPr>
                  <p:cNvSpPr/>
                  <p:nvPr/>
                </p:nvSpPr>
                <p:spPr>
                  <a:xfrm>
                    <a:off x="1813181" y="1605738"/>
                    <a:ext cx="969071" cy="986462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31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317" name="Rettangolo 3316">
                    <a:extLst>
                      <a:ext uri="{FF2B5EF4-FFF2-40B4-BE49-F238E27FC236}">
                        <a16:creationId xmlns:a16="http://schemas.microsoft.com/office/drawing/2014/main" id="{4F8B44B8-D875-231C-CCEF-DEF62A256F7F}"/>
                      </a:ext>
                    </a:extLst>
                  </p:cNvPr>
                  <p:cNvSpPr/>
                  <p:nvPr/>
                </p:nvSpPr>
                <p:spPr>
                  <a:xfrm>
                    <a:off x="1898882" y="1692976"/>
                    <a:ext cx="969071" cy="986462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31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318" name="Rettangolo 3317">
                    <a:extLst>
                      <a:ext uri="{FF2B5EF4-FFF2-40B4-BE49-F238E27FC236}">
                        <a16:creationId xmlns:a16="http://schemas.microsoft.com/office/drawing/2014/main" id="{782B1468-466B-405C-BDF5-4C097F32CB37}"/>
                      </a:ext>
                    </a:extLst>
                  </p:cNvPr>
                  <p:cNvSpPr/>
                  <p:nvPr/>
                </p:nvSpPr>
                <p:spPr>
                  <a:xfrm>
                    <a:off x="1984583" y="1780215"/>
                    <a:ext cx="969071" cy="986462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31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319" name="Rettangolo 3318">
                    <a:extLst>
                      <a:ext uri="{FF2B5EF4-FFF2-40B4-BE49-F238E27FC236}">
                        <a16:creationId xmlns:a16="http://schemas.microsoft.com/office/drawing/2014/main" id="{B8F8AE82-5284-F2B9-715F-988575EA1B44}"/>
                      </a:ext>
                    </a:extLst>
                  </p:cNvPr>
                  <p:cNvSpPr/>
                  <p:nvPr/>
                </p:nvSpPr>
                <p:spPr>
                  <a:xfrm>
                    <a:off x="2087143" y="1884616"/>
                    <a:ext cx="969071" cy="986462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31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320" name="Rettangolo 3319">
                    <a:extLst>
                      <a:ext uri="{FF2B5EF4-FFF2-40B4-BE49-F238E27FC236}">
                        <a16:creationId xmlns:a16="http://schemas.microsoft.com/office/drawing/2014/main" id="{21CB5DD3-28B0-15A2-C10C-3157227055DB}"/>
                      </a:ext>
                    </a:extLst>
                  </p:cNvPr>
                  <p:cNvSpPr/>
                  <p:nvPr/>
                </p:nvSpPr>
                <p:spPr>
                  <a:xfrm>
                    <a:off x="2189703" y="1989016"/>
                    <a:ext cx="969071" cy="986462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31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321" name="Rettangolo 3320">
                    <a:extLst>
                      <a:ext uri="{FF2B5EF4-FFF2-40B4-BE49-F238E27FC236}">
                        <a16:creationId xmlns:a16="http://schemas.microsoft.com/office/drawing/2014/main" id="{1477DD74-2060-19CA-C7C3-15C64642D42A}"/>
                      </a:ext>
                    </a:extLst>
                  </p:cNvPr>
                  <p:cNvSpPr/>
                  <p:nvPr/>
                </p:nvSpPr>
                <p:spPr>
                  <a:xfrm>
                    <a:off x="2292263" y="2093417"/>
                    <a:ext cx="969071" cy="986462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31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322" name="Rettangolo 3321">
                    <a:extLst>
                      <a:ext uri="{FF2B5EF4-FFF2-40B4-BE49-F238E27FC236}">
                        <a16:creationId xmlns:a16="http://schemas.microsoft.com/office/drawing/2014/main" id="{D137915C-3702-626F-7F5E-A29CA44DE591}"/>
                      </a:ext>
                    </a:extLst>
                  </p:cNvPr>
                  <p:cNvSpPr/>
                  <p:nvPr/>
                </p:nvSpPr>
                <p:spPr>
                  <a:xfrm>
                    <a:off x="2949490" y="2786450"/>
                    <a:ext cx="969071" cy="986462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31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323" name="Rettangolo 3322">
                    <a:extLst>
                      <a:ext uri="{FF2B5EF4-FFF2-40B4-BE49-F238E27FC236}">
                        <a16:creationId xmlns:a16="http://schemas.microsoft.com/office/drawing/2014/main" id="{A2FC50FD-EDD5-1B24-91A8-602D3FC31FCA}"/>
                      </a:ext>
                    </a:extLst>
                  </p:cNvPr>
                  <p:cNvSpPr/>
                  <p:nvPr/>
                </p:nvSpPr>
                <p:spPr>
                  <a:xfrm>
                    <a:off x="3052050" y="2890850"/>
                    <a:ext cx="969071" cy="986462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31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324" name="Rettangolo 3323">
                    <a:extLst>
                      <a:ext uri="{FF2B5EF4-FFF2-40B4-BE49-F238E27FC236}">
                        <a16:creationId xmlns:a16="http://schemas.microsoft.com/office/drawing/2014/main" id="{E4EDAFD5-5B85-44D6-341F-6E70B446567B}"/>
                      </a:ext>
                    </a:extLst>
                  </p:cNvPr>
                  <p:cNvSpPr/>
                  <p:nvPr/>
                </p:nvSpPr>
                <p:spPr>
                  <a:xfrm>
                    <a:off x="3154610" y="2995251"/>
                    <a:ext cx="969071" cy="986462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31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325" name="Rettangolo 3324">
                    <a:extLst>
                      <a:ext uri="{FF2B5EF4-FFF2-40B4-BE49-F238E27FC236}">
                        <a16:creationId xmlns:a16="http://schemas.microsoft.com/office/drawing/2014/main" id="{0899C7C1-7F3B-5D81-27CA-3FB087F7B370}"/>
                      </a:ext>
                    </a:extLst>
                  </p:cNvPr>
                  <p:cNvSpPr/>
                  <p:nvPr/>
                </p:nvSpPr>
                <p:spPr>
                  <a:xfrm>
                    <a:off x="3257170" y="3099651"/>
                    <a:ext cx="969071" cy="986462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31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326" name="Rettangolo 3325">
                    <a:extLst>
                      <a:ext uri="{FF2B5EF4-FFF2-40B4-BE49-F238E27FC236}">
                        <a16:creationId xmlns:a16="http://schemas.microsoft.com/office/drawing/2014/main" id="{EF3DAB0A-41AA-2455-35CA-105D2AA2A99E}"/>
                      </a:ext>
                    </a:extLst>
                  </p:cNvPr>
                  <p:cNvSpPr/>
                  <p:nvPr/>
                </p:nvSpPr>
                <p:spPr>
                  <a:xfrm>
                    <a:off x="3359730" y="3204052"/>
                    <a:ext cx="969071" cy="986462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31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327" name="Rettangolo 3326">
                    <a:extLst>
                      <a:ext uri="{FF2B5EF4-FFF2-40B4-BE49-F238E27FC236}">
                        <a16:creationId xmlns:a16="http://schemas.microsoft.com/office/drawing/2014/main" id="{54078040-090E-9553-456C-CD528BA8482B}"/>
                      </a:ext>
                    </a:extLst>
                  </p:cNvPr>
                  <p:cNvSpPr/>
                  <p:nvPr/>
                </p:nvSpPr>
                <p:spPr>
                  <a:xfrm>
                    <a:off x="3462290" y="3308453"/>
                    <a:ext cx="969071" cy="986462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31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328" name="CasellaDiTesto 3327">
                    <a:extLst>
                      <a:ext uri="{FF2B5EF4-FFF2-40B4-BE49-F238E27FC236}">
                        <a16:creationId xmlns:a16="http://schemas.microsoft.com/office/drawing/2014/main" id="{9E8E42DF-96C2-A0B5-0A0D-ED5C1F0AC9C4}"/>
                      </a:ext>
                    </a:extLst>
                  </p:cNvPr>
                  <p:cNvSpPr txBox="1"/>
                  <p:nvPr/>
                </p:nvSpPr>
                <p:spPr>
                  <a:xfrm>
                    <a:off x="3907909" y="4345853"/>
                    <a:ext cx="1636388" cy="6946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t-IT" sz="8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Batch</a:t>
                    </a:r>
                  </a:p>
                  <a:p>
                    <a:pPr algn="ctr"/>
                    <a:r>
                      <a:rPr lang="it-IT" sz="8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Normalization</a:t>
                    </a:r>
                  </a:p>
                </p:txBody>
              </p:sp>
              <p:sp>
                <p:nvSpPr>
                  <p:cNvPr id="3329" name="CasellaDiTesto 3328">
                    <a:extLst>
                      <a:ext uri="{FF2B5EF4-FFF2-40B4-BE49-F238E27FC236}">
                        <a16:creationId xmlns:a16="http://schemas.microsoft.com/office/drawing/2014/main" id="{30B4E1F0-6742-A49E-0906-19214D889F5C}"/>
                      </a:ext>
                    </a:extLst>
                  </p:cNvPr>
                  <p:cNvSpPr txBox="1"/>
                  <p:nvPr/>
                </p:nvSpPr>
                <p:spPr>
                  <a:xfrm>
                    <a:off x="3394663" y="3572289"/>
                    <a:ext cx="720523" cy="5367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it-IT" sz="105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L2</a:t>
                    </a:r>
                  </a:p>
                </p:txBody>
              </p:sp>
              <p:sp>
                <p:nvSpPr>
                  <p:cNvPr id="3330" name="CasellaDiTesto 3329">
                    <a:extLst>
                      <a:ext uri="{FF2B5EF4-FFF2-40B4-BE49-F238E27FC236}">
                        <a16:creationId xmlns:a16="http://schemas.microsoft.com/office/drawing/2014/main" id="{0A91E29E-4269-53B9-3691-42B5766B0C19}"/>
                      </a:ext>
                    </a:extLst>
                  </p:cNvPr>
                  <p:cNvSpPr txBox="1"/>
                  <p:nvPr/>
                </p:nvSpPr>
                <p:spPr>
                  <a:xfrm>
                    <a:off x="7493416" y="4279697"/>
                    <a:ext cx="1109175" cy="44206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it-IT" sz="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Dropout</a:t>
                    </a:r>
                    <a:endParaRPr lang="it-IT" sz="11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3331" name="Gruppo 3330">
                    <a:extLst>
                      <a:ext uri="{FF2B5EF4-FFF2-40B4-BE49-F238E27FC236}">
                        <a16:creationId xmlns:a16="http://schemas.microsoft.com/office/drawing/2014/main" id="{AC5D1A97-FE6A-A274-F422-D21A6A0C90B2}"/>
                      </a:ext>
                    </a:extLst>
                  </p:cNvPr>
                  <p:cNvGrpSpPr/>
                  <p:nvPr/>
                </p:nvGrpSpPr>
                <p:grpSpPr>
                  <a:xfrm>
                    <a:off x="7049218" y="3276080"/>
                    <a:ext cx="688120" cy="956348"/>
                    <a:chOff x="3939982" y="2763307"/>
                    <a:chExt cx="1066990" cy="1506706"/>
                  </a:xfrm>
                </p:grpSpPr>
                <p:pic>
                  <p:nvPicPr>
                    <p:cNvPr id="3334" name="Elemento grafico 3333" descr="Filtro con riempimento a tinta unita">
                      <a:extLst>
                        <a:ext uri="{FF2B5EF4-FFF2-40B4-BE49-F238E27FC236}">
                          <a16:creationId xmlns:a16="http://schemas.microsoft.com/office/drawing/2014/main" id="{013EC6CF-CDA8-8BD3-2177-8ABF73DB0B6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50912" y="3182162"/>
                      <a:ext cx="567315" cy="70054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335" name="CasellaDiTesto 3334">
                      <a:extLst>
                        <a:ext uri="{FF2B5EF4-FFF2-40B4-BE49-F238E27FC236}">
                          <a16:creationId xmlns:a16="http://schemas.microsoft.com/office/drawing/2014/main" id="{36F7D09C-2306-1527-2323-1A375E00A9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71775" y="2763307"/>
                      <a:ext cx="771373" cy="69645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it-IT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p:txBody>
                </p:sp>
                <p:sp>
                  <p:nvSpPr>
                    <p:cNvPr id="3336" name="CasellaDiTesto 3335">
                      <a:extLst>
                        <a:ext uri="{FF2B5EF4-FFF2-40B4-BE49-F238E27FC236}">
                          <a16:creationId xmlns:a16="http://schemas.microsoft.com/office/drawing/2014/main" id="{32873011-ADAC-7621-665A-9CF610F75A6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39982" y="3573558"/>
                      <a:ext cx="1066990" cy="69645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it-IT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0,7</a:t>
                      </a:r>
                    </a:p>
                  </p:txBody>
                </p:sp>
                <p:sp>
                  <p:nvSpPr>
                    <p:cNvPr id="3337" name="Rettangolo 3336">
                      <a:extLst>
                        <a:ext uri="{FF2B5EF4-FFF2-40B4-BE49-F238E27FC236}">
                          <a16:creationId xmlns:a16="http://schemas.microsoft.com/office/drawing/2014/main" id="{84BC5839-2780-E791-725D-E1EA319A1E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50912" y="2923002"/>
                      <a:ext cx="567315" cy="1188793"/>
                    </a:xfrm>
                    <a:prstGeom prst="rect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</p:grpSp>
              <p:cxnSp>
                <p:nvCxnSpPr>
                  <p:cNvPr id="3332" name="Connettore 1 3331">
                    <a:extLst>
                      <a:ext uri="{FF2B5EF4-FFF2-40B4-BE49-F238E27FC236}">
                        <a16:creationId xmlns:a16="http://schemas.microsoft.com/office/drawing/2014/main" id="{47CD0603-6718-C3E3-A0BB-B0AD11518218}"/>
                      </a:ext>
                    </a:extLst>
                  </p:cNvPr>
                  <p:cNvCxnSpPr>
                    <a:stCxn id="3327" idx="0"/>
                    <a:endCxn id="3327" idx="2"/>
                  </p:cNvCxnSpPr>
                  <p:nvPr/>
                </p:nvCxnSpPr>
                <p:spPr>
                  <a:xfrm>
                    <a:off x="3946826" y="3308453"/>
                    <a:ext cx="0" cy="986462"/>
                  </a:xfrm>
                  <a:prstGeom prst="line">
                    <a:avLst/>
                  </a:prstGeom>
                  <a:ln w="9525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333" name="Figura a mano libera 3332">
                    <a:extLst>
                      <a:ext uri="{FF2B5EF4-FFF2-40B4-BE49-F238E27FC236}">
                        <a16:creationId xmlns:a16="http://schemas.microsoft.com/office/drawing/2014/main" id="{08A397AB-F3AC-91C5-FA2C-E72CB9665C7F}"/>
                      </a:ext>
                    </a:extLst>
                  </p:cNvPr>
                  <p:cNvSpPr/>
                  <p:nvPr/>
                </p:nvSpPr>
                <p:spPr>
                  <a:xfrm>
                    <a:off x="3990619" y="3579125"/>
                    <a:ext cx="429277" cy="456932"/>
                  </a:xfrm>
                  <a:custGeom>
                    <a:avLst/>
                    <a:gdLst>
                      <a:gd name="connsiteX0" fmla="*/ 0 w 1840676"/>
                      <a:gd name="connsiteY0" fmla="*/ 546265 h 546265"/>
                      <a:gd name="connsiteX1" fmla="*/ 285008 w 1840676"/>
                      <a:gd name="connsiteY1" fmla="*/ 522514 h 546265"/>
                      <a:gd name="connsiteX2" fmla="*/ 332510 w 1840676"/>
                      <a:gd name="connsiteY2" fmla="*/ 510639 h 546265"/>
                      <a:gd name="connsiteX3" fmla="*/ 380011 w 1840676"/>
                      <a:gd name="connsiteY3" fmla="*/ 486888 h 546265"/>
                      <a:gd name="connsiteX4" fmla="*/ 415637 w 1840676"/>
                      <a:gd name="connsiteY4" fmla="*/ 475013 h 546265"/>
                      <a:gd name="connsiteX5" fmla="*/ 451263 w 1840676"/>
                      <a:gd name="connsiteY5" fmla="*/ 439387 h 546265"/>
                      <a:gd name="connsiteX6" fmla="*/ 558141 w 1840676"/>
                      <a:gd name="connsiteY6" fmla="*/ 344384 h 546265"/>
                      <a:gd name="connsiteX7" fmla="*/ 581891 w 1840676"/>
                      <a:gd name="connsiteY7" fmla="*/ 308758 h 546265"/>
                      <a:gd name="connsiteX8" fmla="*/ 653143 w 1840676"/>
                      <a:gd name="connsiteY8" fmla="*/ 237506 h 546265"/>
                      <a:gd name="connsiteX9" fmla="*/ 676894 w 1840676"/>
                      <a:gd name="connsiteY9" fmla="*/ 201880 h 546265"/>
                      <a:gd name="connsiteX10" fmla="*/ 748146 w 1840676"/>
                      <a:gd name="connsiteY10" fmla="*/ 130628 h 546265"/>
                      <a:gd name="connsiteX11" fmla="*/ 843149 w 1840676"/>
                      <a:gd name="connsiteY11" fmla="*/ 47501 h 546265"/>
                      <a:gd name="connsiteX12" fmla="*/ 878774 w 1840676"/>
                      <a:gd name="connsiteY12" fmla="*/ 23750 h 546265"/>
                      <a:gd name="connsiteX13" fmla="*/ 950026 w 1840676"/>
                      <a:gd name="connsiteY13" fmla="*/ 0 h 546265"/>
                      <a:gd name="connsiteX14" fmla="*/ 1021278 w 1840676"/>
                      <a:gd name="connsiteY14" fmla="*/ 11875 h 546265"/>
                      <a:gd name="connsiteX15" fmla="*/ 1092530 w 1840676"/>
                      <a:gd name="connsiteY15" fmla="*/ 59376 h 546265"/>
                      <a:gd name="connsiteX16" fmla="*/ 1140032 w 1840676"/>
                      <a:gd name="connsiteY16" fmla="*/ 130628 h 546265"/>
                      <a:gd name="connsiteX17" fmla="*/ 1199408 w 1840676"/>
                      <a:gd name="connsiteY17" fmla="*/ 201880 h 546265"/>
                      <a:gd name="connsiteX18" fmla="*/ 1223159 w 1840676"/>
                      <a:gd name="connsiteY18" fmla="*/ 273132 h 546265"/>
                      <a:gd name="connsiteX19" fmla="*/ 1282536 w 1840676"/>
                      <a:gd name="connsiteY19" fmla="*/ 380010 h 546265"/>
                      <a:gd name="connsiteX20" fmla="*/ 1389413 w 1840676"/>
                      <a:gd name="connsiteY20" fmla="*/ 463137 h 546265"/>
                      <a:gd name="connsiteX21" fmla="*/ 1448790 w 1840676"/>
                      <a:gd name="connsiteY21" fmla="*/ 475013 h 546265"/>
                      <a:gd name="connsiteX22" fmla="*/ 1520042 w 1840676"/>
                      <a:gd name="connsiteY22" fmla="*/ 498763 h 546265"/>
                      <a:gd name="connsiteX23" fmla="*/ 1555668 w 1840676"/>
                      <a:gd name="connsiteY23" fmla="*/ 510639 h 546265"/>
                      <a:gd name="connsiteX24" fmla="*/ 1615045 w 1840676"/>
                      <a:gd name="connsiteY24" fmla="*/ 522514 h 546265"/>
                      <a:gd name="connsiteX25" fmla="*/ 1840676 w 1840676"/>
                      <a:gd name="connsiteY25" fmla="*/ 546265 h 546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1840676" h="546265">
                        <a:moveTo>
                          <a:pt x="0" y="546265"/>
                        </a:moveTo>
                        <a:cubicBezTo>
                          <a:pt x="78779" y="541013"/>
                          <a:pt x="200374" y="535534"/>
                          <a:pt x="285008" y="522514"/>
                        </a:cubicBezTo>
                        <a:cubicBezTo>
                          <a:pt x="301139" y="520032"/>
                          <a:pt x="316676" y="514597"/>
                          <a:pt x="332510" y="510639"/>
                        </a:cubicBezTo>
                        <a:cubicBezTo>
                          <a:pt x="348344" y="502722"/>
                          <a:pt x="363740" y="493861"/>
                          <a:pt x="380011" y="486888"/>
                        </a:cubicBezTo>
                        <a:cubicBezTo>
                          <a:pt x="391517" y="481957"/>
                          <a:pt x="405222" y="481957"/>
                          <a:pt x="415637" y="475013"/>
                        </a:cubicBezTo>
                        <a:cubicBezTo>
                          <a:pt x="429611" y="465697"/>
                          <a:pt x="438361" y="450138"/>
                          <a:pt x="451263" y="439387"/>
                        </a:cubicBezTo>
                        <a:cubicBezTo>
                          <a:pt x="504804" y="394769"/>
                          <a:pt x="500407" y="430988"/>
                          <a:pt x="558141" y="344384"/>
                        </a:cubicBezTo>
                        <a:cubicBezTo>
                          <a:pt x="566058" y="332509"/>
                          <a:pt x="572409" y="319425"/>
                          <a:pt x="581891" y="308758"/>
                        </a:cubicBezTo>
                        <a:cubicBezTo>
                          <a:pt x="604206" y="283654"/>
                          <a:pt x="634511" y="265453"/>
                          <a:pt x="653143" y="237506"/>
                        </a:cubicBezTo>
                        <a:cubicBezTo>
                          <a:pt x="661060" y="225631"/>
                          <a:pt x="667412" y="212547"/>
                          <a:pt x="676894" y="201880"/>
                        </a:cubicBezTo>
                        <a:cubicBezTo>
                          <a:pt x="699209" y="176776"/>
                          <a:pt x="729514" y="158575"/>
                          <a:pt x="748146" y="130628"/>
                        </a:cubicBezTo>
                        <a:cubicBezTo>
                          <a:pt x="787731" y="71251"/>
                          <a:pt x="760021" y="102921"/>
                          <a:pt x="843149" y="47501"/>
                        </a:cubicBezTo>
                        <a:cubicBezTo>
                          <a:pt x="855024" y="39584"/>
                          <a:pt x="865234" y="28263"/>
                          <a:pt x="878774" y="23750"/>
                        </a:cubicBezTo>
                        <a:lnTo>
                          <a:pt x="950026" y="0"/>
                        </a:lnTo>
                        <a:cubicBezTo>
                          <a:pt x="973777" y="3958"/>
                          <a:pt x="999052" y="2614"/>
                          <a:pt x="1021278" y="11875"/>
                        </a:cubicBezTo>
                        <a:cubicBezTo>
                          <a:pt x="1047627" y="22854"/>
                          <a:pt x="1092530" y="59376"/>
                          <a:pt x="1092530" y="59376"/>
                        </a:cubicBezTo>
                        <a:cubicBezTo>
                          <a:pt x="1108364" y="83127"/>
                          <a:pt x="1119848" y="110444"/>
                          <a:pt x="1140032" y="130628"/>
                        </a:cubicBezTo>
                        <a:cubicBezTo>
                          <a:pt x="1162406" y="153002"/>
                          <a:pt x="1186181" y="172119"/>
                          <a:pt x="1199408" y="201880"/>
                        </a:cubicBezTo>
                        <a:cubicBezTo>
                          <a:pt x="1209576" y="224758"/>
                          <a:pt x="1215242" y="249381"/>
                          <a:pt x="1223159" y="273132"/>
                        </a:cubicBezTo>
                        <a:cubicBezTo>
                          <a:pt x="1238093" y="317934"/>
                          <a:pt x="1241699" y="339171"/>
                          <a:pt x="1282536" y="380010"/>
                        </a:cubicBezTo>
                        <a:cubicBezTo>
                          <a:pt x="1309097" y="406572"/>
                          <a:pt x="1353900" y="456034"/>
                          <a:pt x="1389413" y="463137"/>
                        </a:cubicBezTo>
                        <a:cubicBezTo>
                          <a:pt x="1409205" y="467096"/>
                          <a:pt x="1429317" y="469702"/>
                          <a:pt x="1448790" y="475013"/>
                        </a:cubicBezTo>
                        <a:cubicBezTo>
                          <a:pt x="1472943" y="481600"/>
                          <a:pt x="1496291" y="490846"/>
                          <a:pt x="1520042" y="498763"/>
                        </a:cubicBezTo>
                        <a:cubicBezTo>
                          <a:pt x="1531917" y="502721"/>
                          <a:pt x="1543393" y="508184"/>
                          <a:pt x="1555668" y="510639"/>
                        </a:cubicBezTo>
                        <a:cubicBezTo>
                          <a:pt x="1575460" y="514597"/>
                          <a:pt x="1595030" y="519903"/>
                          <a:pt x="1615045" y="522514"/>
                        </a:cubicBezTo>
                        <a:cubicBezTo>
                          <a:pt x="1800487" y="546702"/>
                          <a:pt x="1758891" y="546265"/>
                          <a:pt x="1840676" y="546265"/>
                        </a:cubicBezTo>
                      </a:path>
                    </a:pathLst>
                  </a:cu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3291" name="CasellaDiTesto 3290">
                  <a:extLst>
                    <a:ext uri="{FF2B5EF4-FFF2-40B4-BE49-F238E27FC236}">
                      <a16:creationId xmlns:a16="http://schemas.microsoft.com/office/drawing/2014/main" id="{5BF18B1E-9AB5-8D5C-ED8B-A72C7D5715EA}"/>
                    </a:ext>
                  </a:extLst>
                </p:cNvPr>
                <p:cNvSpPr txBox="1"/>
                <p:nvPr/>
              </p:nvSpPr>
              <p:spPr>
                <a:xfrm>
                  <a:off x="4492658" y="3671578"/>
                  <a:ext cx="1122693" cy="6946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800" b="0" i="0" u="none" strike="noStrike" dirty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Conv2D</a:t>
                  </a:r>
                </a:p>
                <a:p>
                  <a:endParaRPr lang="it-IT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92" name="CasellaDiTesto 3291">
                  <a:extLst>
                    <a:ext uri="{FF2B5EF4-FFF2-40B4-BE49-F238E27FC236}">
                      <a16:creationId xmlns:a16="http://schemas.microsoft.com/office/drawing/2014/main" id="{90F5909C-099D-A245-F6A6-7152267B4F77}"/>
                    </a:ext>
                  </a:extLst>
                </p:cNvPr>
                <p:cNvSpPr txBox="1"/>
                <p:nvPr/>
              </p:nvSpPr>
              <p:spPr>
                <a:xfrm>
                  <a:off x="7724846" y="3594072"/>
                  <a:ext cx="1328846" cy="11998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it-IT" sz="800" b="0" i="0" u="none" strike="noStrike" dirty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Max</a:t>
                  </a:r>
                </a:p>
                <a:p>
                  <a:pPr algn="ctr"/>
                  <a:r>
                    <a:rPr lang="it-IT" sz="800" b="0" i="0" u="none" strike="noStrike" dirty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Pooling2D</a:t>
                  </a:r>
                </a:p>
                <a:p>
                  <a:pPr algn="ctr"/>
                  <a:endParaRPr lang="it-IT" sz="800" b="0" i="0" u="none" strike="noStrike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endParaRPr lang="it-IT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3338" name="Connettore 7 3337">
              <a:extLst>
                <a:ext uri="{FF2B5EF4-FFF2-40B4-BE49-F238E27FC236}">
                  <a16:creationId xmlns:a16="http://schemas.microsoft.com/office/drawing/2014/main" id="{F956AF64-04A2-3299-389F-12C95D866DEE}"/>
                </a:ext>
              </a:extLst>
            </p:cNvPr>
            <p:cNvCxnSpPr/>
            <p:nvPr/>
          </p:nvCxnSpPr>
          <p:spPr>
            <a:xfrm rot="10800000" flipV="1">
              <a:off x="2830268" y="5746884"/>
              <a:ext cx="1375165" cy="499625"/>
            </a:xfrm>
            <a:prstGeom prst="curvedConnector3">
              <a:avLst>
                <a:gd name="adj1" fmla="val 13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86" name="Gruppo 3285">
            <a:extLst>
              <a:ext uri="{FF2B5EF4-FFF2-40B4-BE49-F238E27FC236}">
                <a16:creationId xmlns:a16="http://schemas.microsoft.com/office/drawing/2014/main" id="{42B2FFA6-8DB7-1CFD-9FDB-74C36E1066CF}"/>
              </a:ext>
            </a:extLst>
          </p:cNvPr>
          <p:cNvGrpSpPr/>
          <p:nvPr/>
        </p:nvGrpSpPr>
        <p:grpSpPr>
          <a:xfrm>
            <a:off x="2447769" y="4697663"/>
            <a:ext cx="4899270" cy="2206949"/>
            <a:chOff x="2170180" y="4697663"/>
            <a:chExt cx="4899270" cy="2206949"/>
          </a:xfrm>
        </p:grpSpPr>
        <p:grpSp>
          <p:nvGrpSpPr>
            <p:cNvPr id="3234" name="Gruppo 3233">
              <a:extLst>
                <a:ext uri="{FF2B5EF4-FFF2-40B4-BE49-F238E27FC236}">
                  <a16:creationId xmlns:a16="http://schemas.microsoft.com/office/drawing/2014/main" id="{DD922D3A-B45A-F282-4375-205E63435A5D}"/>
                </a:ext>
              </a:extLst>
            </p:cNvPr>
            <p:cNvGrpSpPr/>
            <p:nvPr/>
          </p:nvGrpSpPr>
          <p:grpSpPr>
            <a:xfrm>
              <a:off x="3538643" y="4697663"/>
              <a:ext cx="3530807" cy="2206949"/>
              <a:chOff x="1592814" y="2073092"/>
              <a:chExt cx="3530807" cy="2206949"/>
            </a:xfrm>
          </p:grpSpPr>
          <p:sp>
            <p:nvSpPr>
              <p:cNvPr id="3235" name="Rettangolo 3234">
                <a:extLst>
                  <a:ext uri="{FF2B5EF4-FFF2-40B4-BE49-F238E27FC236}">
                    <a16:creationId xmlns:a16="http://schemas.microsoft.com/office/drawing/2014/main" id="{FF31A5FA-BE2B-FF44-72E4-54D08BAF76EF}"/>
                  </a:ext>
                </a:extLst>
              </p:cNvPr>
              <p:cNvSpPr/>
              <p:nvPr/>
            </p:nvSpPr>
            <p:spPr>
              <a:xfrm>
                <a:off x="1592814" y="2073092"/>
                <a:ext cx="3502025" cy="192253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3236" name="Gruppo 3235">
                <a:extLst>
                  <a:ext uri="{FF2B5EF4-FFF2-40B4-BE49-F238E27FC236}">
                    <a16:creationId xmlns:a16="http://schemas.microsoft.com/office/drawing/2014/main" id="{1FF5E2B9-0CC1-2D4B-1A83-2A9DA8445F66}"/>
                  </a:ext>
                </a:extLst>
              </p:cNvPr>
              <p:cNvGrpSpPr/>
              <p:nvPr/>
            </p:nvGrpSpPr>
            <p:grpSpPr>
              <a:xfrm>
                <a:off x="1892305" y="2149117"/>
                <a:ext cx="3231316" cy="2130924"/>
                <a:chOff x="2754701" y="273334"/>
                <a:chExt cx="7173103" cy="4752717"/>
              </a:xfrm>
            </p:grpSpPr>
            <p:grpSp>
              <p:nvGrpSpPr>
                <p:cNvPr id="3237" name="Gruppo 3236">
                  <a:extLst>
                    <a:ext uri="{FF2B5EF4-FFF2-40B4-BE49-F238E27FC236}">
                      <a16:creationId xmlns:a16="http://schemas.microsoft.com/office/drawing/2014/main" id="{5551DD69-70E2-83A3-BB51-BFE916F7E87A}"/>
                    </a:ext>
                  </a:extLst>
                </p:cNvPr>
                <p:cNvGrpSpPr/>
                <p:nvPr/>
              </p:nvGrpSpPr>
              <p:grpSpPr>
                <a:xfrm>
                  <a:off x="2754701" y="273334"/>
                  <a:ext cx="7173103" cy="4752717"/>
                  <a:chOff x="1513778" y="971188"/>
                  <a:chExt cx="7173103" cy="4752717"/>
                </a:xfrm>
              </p:grpSpPr>
              <p:sp>
                <p:nvSpPr>
                  <p:cNvPr id="3240" name="Parallelogramma 3239">
                    <a:extLst>
                      <a:ext uri="{FF2B5EF4-FFF2-40B4-BE49-F238E27FC236}">
                        <a16:creationId xmlns:a16="http://schemas.microsoft.com/office/drawing/2014/main" id="{3F2FAF74-4DC2-19AB-FC20-DC752127D0E8}"/>
                      </a:ext>
                    </a:extLst>
                  </p:cNvPr>
                  <p:cNvSpPr/>
                  <p:nvPr/>
                </p:nvSpPr>
                <p:spPr>
                  <a:xfrm rot="13692792">
                    <a:off x="4432332" y="2780122"/>
                    <a:ext cx="4297559" cy="1334658"/>
                  </a:xfrm>
                  <a:prstGeom prst="parallelogram">
                    <a:avLst>
                      <a:gd name="adj" fmla="val 87124"/>
                    </a:avLst>
                  </a:prstGeom>
                  <a:solidFill>
                    <a:schemeClr val="bg1">
                      <a:lumMod val="9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dirty="0"/>
                  </a:p>
                </p:txBody>
              </p:sp>
              <p:cxnSp>
                <p:nvCxnSpPr>
                  <p:cNvPr id="3241" name="Connettore 1 3240">
                    <a:extLst>
                      <a:ext uri="{FF2B5EF4-FFF2-40B4-BE49-F238E27FC236}">
                        <a16:creationId xmlns:a16="http://schemas.microsoft.com/office/drawing/2014/main" id="{283DBEA4-D787-1739-7EA8-313E8C1630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27374" y="2079667"/>
                    <a:ext cx="2284710" cy="2528668"/>
                  </a:xfrm>
                  <a:prstGeom prst="line">
                    <a:avLst/>
                  </a:prstGeom>
                  <a:ln w="9525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42" name="Parallelogramma 3241">
                    <a:extLst>
                      <a:ext uri="{FF2B5EF4-FFF2-40B4-BE49-F238E27FC236}">
                        <a16:creationId xmlns:a16="http://schemas.microsoft.com/office/drawing/2014/main" id="{9A063E08-1C30-7F6F-3615-7B0048122798}"/>
                      </a:ext>
                    </a:extLst>
                  </p:cNvPr>
                  <p:cNvSpPr/>
                  <p:nvPr/>
                </p:nvSpPr>
                <p:spPr>
                  <a:xfrm rot="13692792">
                    <a:off x="966229" y="2768605"/>
                    <a:ext cx="4488804" cy="1421796"/>
                  </a:xfrm>
                  <a:prstGeom prst="parallelogram">
                    <a:avLst>
                      <a:gd name="adj" fmla="val 87124"/>
                    </a:avLst>
                  </a:prstGeom>
                  <a:solidFill>
                    <a:schemeClr val="bg1">
                      <a:lumMod val="9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cxnSp>
                <p:nvCxnSpPr>
                  <p:cNvPr id="3243" name="Connettore 1 3242">
                    <a:extLst>
                      <a:ext uri="{FF2B5EF4-FFF2-40B4-BE49-F238E27FC236}">
                        <a16:creationId xmlns:a16="http://schemas.microsoft.com/office/drawing/2014/main" id="{C280AC25-F1A8-F989-E21D-286FB3FD61FE}"/>
                      </a:ext>
                    </a:extLst>
                  </p:cNvPr>
                  <p:cNvCxnSpPr>
                    <a:cxnSpLocks/>
                    <a:endCxn id="3242" idx="5"/>
                  </p:cNvCxnSpPr>
                  <p:nvPr/>
                </p:nvCxnSpPr>
                <p:spPr>
                  <a:xfrm>
                    <a:off x="2125387" y="2245421"/>
                    <a:ext cx="2168106" cy="2445759"/>
                  </a:xfrm>
                  <a:prstGeom prst="line">
                    <a:avLst/>
                  </a:prstGeom>
                  <a:ln w="9525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44" name="Rettangolo 3243">
                    <a:extLst>
                      <a:ext uri="{FF2B5EF4-FFF2-40B4-BE49-F238E27FC236}">
                        <a16:creationId xmlns:a16="http://schemas.microsoft.com/office/drawing/2014/main" id="{416D8354-9E0A-81BF-B382-C028F8E44694}"/>
                      </a:ext>
                    </a:extLst>
                  </p:cNvPr>
                  <p:cNvSpPr/>
                  <p:nvPr/>
                </p:nvSpPr>
                <p:spPr>
                  <a:xfrm>
                    <a:off x="5284039" y="1760744"/>
                    <a:ext cx="726804" cy="739846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3175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245" name="Rettangolo 3244">
                    <a:extLst>
                      <a:ext uri="{FF2B5EF4-FFF2-40B4-BE49-F238E27FC236}">
                        <a16:creationId xmlns:a16="http://schemas.microsoft.com/office/drawing/2014/main" id="{302B8A55-D334-F583-9100-A041B59C9ECB}"/>
                      </a:ext>
                    </a:extLst>
                  </p:cNvPr>
                  <p:cNvSpPr/>
                  <p:nvPr/>
                </p:nvSpPr>
                <p:spPr>
                  <a:xfrm>
                    <a:off x="5369740" y="1847982"/>
                    <a:ext cx="726804" cy="739846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3175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246" name="Rettangolo 3245">
                    <a:extLst>
                      <a:ext uri="{FF2B5EF4-FFF2-40B4-BE49-F238E27FC236}">
                        <a16:creationId xmlns:a16="http://schemas.microsoft.com/office/drawing/2014/main" id="{7CA3025D-97F8-90BB-49EF-C0A9CDDA7AB3}"/>
                      </a:ext>
                    </a:extLst>
                  </p:cNvPr>
                  <p:cNvSpPr/>
                  <p:nvPr/>
                </p:nvSpPr>
                <p:spPr>
                  <a:xfrm>
                    <a:off x="5455441" y="1935221"/>
                    <a:ext cx="726804" cy="739846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3175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247" name="Rettangolo 3246">
                    <a:extLst>
                      <a:ext uri="{FF2B5EF4-FFF2-40B4-BE49-F238E27FC236}">
                        <a16:creationId xmlns:a16="http://schemas.microsoft.com/office/drawing/2014/main" id="{F91D909E-F3E8-31CC-256E-EBA8E8F9B3ED}"/>
                      </a:ext>
                    </a:extLst>
                  </p:cNvPr>
                  <p:cNvSpPr/>
                  <p:nvPr/>
                </p:nvSpPr>
                <p:spPr>
                  <a:xfrm>
                    <a:off x="5558001" y="2039622"/>
                    <a:ext cx="726804" cy="739846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3175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248" name="Rettangolo 3247">
                    <a:extLst>
                      <a:ext uri="{FF2B5EF4-FFF2-40B4-BE49-F238E27FC236}">
                        <a16:creationId xmlns:a16="http://schemas.microsoft.com/office/drawing/2014/main" id="{95EBDC52-79E7-4E08-2A52-DC9AAA89D13C}"/>
                      </a:ext>
                    </a:extLst>
                  </p:cNvPr>
                  <p:cNvSpPr/>
                  <p:nvPr/>
                </p:nvSpPr>
                <p:spPr>
                  <a:xfrm>
                    <a:off x="5660561" y="2144022"/>
                    <a:ext cx="726804" cy="739846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3175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249" name="Rettangolo 3248">
                    <a:extLst>
                      <a:ext uri="{FF2B5EF4-FFF2-40B4-BE49-F238E27FC236}">
                        <a16:creationId xmlns:a16="http://schemas.microsoft.com/office/drawing/2014/main" id="{7B376089-9479-3054-6A24-0E1F5ED6042C}"/>
                      </a:ext>
                    </a:extLst>
                  </p:cNvPr>
                  <p:cNvSpPr/>
                  <p:nvPr/>
                </p:nvSpPr>
                <p:spPr>
                  <a:xfrm>
                    <a:off x="5763121" y="2248423"/>
                    <a:ext cx="726804" cy="739846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3175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pic>
                <p:nvPicPr>
                  <p:cNvPr id="3250" name="Immagine 3249" descr="Immagine che contiene linea, diagramma, Diagramma&#10;&#10;Descrizione generata automaticamente">
                    <a:extLst>
                      <a:ext uri="{FF2B5EF4-FFF2-40B4-BE49-F238E27FC236}">
                        <a16:creationId xmlns:a16="http://schemas.microsoft.com/office/drawing/2014/main" id="{B35B37A1-4F73-BFB6-0ADB-350BEA8772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4003" t="4944" r="9033" b="753"/>
                  <a:stretch/>
                </p:blipFill>
                <p:spPr>
                  <a:xfrm>
                    <a:off x="3774185" y="2034514"/>
                    <a:ext cx="2077392" cy="1719827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cxnSp>
                <p:nvCxnSpPr>
                  <p:cNvPr id="3251" name="Connettore 1 3250">
                    <a:extLst>
                      <a:ext uri="{FF2B5EF4-FFF2-40B4-BE49-F238E27FC236}">
                        <a16:creationId xmlns:a16="http://schemas.microsoft.com/office/drawing/2014/main" id="{D530D20F-4365-D160-0389-0D25CFB8C466}"/>
                      </a:ext>
                    </a:extLst>
                  </p:cNvPr>
                  <p:cNvCxnSpPr/>
                  <p:nvPr/>
                </p:nvCxnSpPr>
                <p:spPr>
                  <a:xfrm>
                    <a:off x="2782253" y="2592199"/>
                    <a:ext cx="1238869" cy="1285113"/>
                  </a:xfrm>
                  <a:prstGeom prst="line">
                    <a:avLst/>
                  </a:prstGeom>
                  <a:ln w="12700">
                    <a:prstDash val="sysDot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52" name="Connettore 1 3251">
                    <a:extLst>
                      <a:ext uri="{FF2B5EF4-FFF2-40B4-BE49-F238E27FC236}">
                        <a16:creationId xmlns:a16="http://schemas.microsoft.com/office/drawing/2014/main" id="{F7F5C435-A8B6-A1D0-110B-B3DFAEDC18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38691" y="2656475"/>
                    <a:ext cx="1175474" cy="1233628"/>
                  </a:xfrm>
                  <a:prstGeom prst="line">
                    <a:avLst/>
                  </a:prstGeom>
                  <a:ln w="12700">
                    <a:prstDash val="sysDot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53" name="Rettangolo 3252">
                    <a:extLst>
                      <a:ext uri="{FF2B5EF4-FFF2-40B4-BE49-F238E27FC236}">
                        <a16:creationId xmlns:a16="http://schemas.microsoft.com/office/drawing/2014/main" id="{0AB66D57-5E76-6A83-BF26-A5ACFA81E080}"/>
                      </a:ext>
                    </a:extLst>
                  </p:cNvPr>
                  <p:cNvSpPr/>
                  <p:nvPr/>
                </p:nvSpPr>
                <p:spPr>
                  <a:xfrm>
                    <a:off x="6311375" y="2853036"/>
                    <a:ext cx="726804" cy="739846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3175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254" name="Rettangolo 3253">
                    <a:extLst>
                      <a:ext uri="{FF2B5EF4-FFF2-40B4-BE49-F238E27FC236}">
                        <a16:creationId xmlns:a16="http://schemas.microsoft.com/office/drawing/2014/main" id="{0152447E-1E78-3336-95EF-B739E03D67BC}"/>
                      </a:ext>
                    </a:extLst>
                  </p:cNvPr>
                  <p:cNvSpPr/>
                  <p:nvPr/>
                </p:nvSpPr>
                <p:spPr>
                  <a:xfrm>
                    <a:off x="6413935" y="2957437"/>
                    <a:ext cx="726804" cy="739846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3175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255" name="Rettangolo 3254">
                    <a:extLst>
                      <a:ext uri="{FF2B5EF4-FFF2-40B4-BE49-F238E27FC236}">
                        <a16:creationId xmlns:a16="http://schemas.microsoft.com/office/drawing/2014/main" id="{EC359E24-CE87-8BBC-B85A-DC4C19389759}"/>
                      </a:ext>
                    </a:extLst>
                  </p:cNvPr>
                  <p:cNvSpPr/>
                  <p:nvPr/>
                </p:nvSpPr>
                <p:spPr>
                  <a:xfrm>
                    <a:off x="6516495" y="3061837"/>
                    <a:ext cx="726804" cy="739846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3175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256" name="Rettangolo 3255">
                    <a:extLst>
                      <a:ext uri="{FF2B5EF4-FFF2-40B4-BE49-F238E27FC236}">
                        <a16:creationId xmlns:a16="http://schemas.microsoft.com/office/drawing/2014/main" id="{81CA2931-22E8-8CF0-BF0C-E0E671880D12}"/>
                      </a:ext>
                    </a:extLst>
                  </p:cNvPr>
                  <p:cNvSpPr/>
                  <p:nvPr/>
                </p:nvSpPr>
                <p:spPr>
                  <a:xfrm>
                    <a:off x="6619055" y="3166238"/>
                    <a:ext cx="726804" cy="739846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3175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257" name="Rettangolo 3256">
                    <a:extLst>
                      <a:ext uri="{FF2B5EF4-FFF2-40B4-BE49-F238E27FC236}">
                        <a16:creationId xmlns:a16="http://schemas.microsoft.com/office/drawing/2014/main" id="{F6452AE9-DA6E-C4C4-70E0-342A7164F5BF}"/>
                      </a:ext>
                    </a:extLst>
                  </p:cNvPr>
                  <p:cNvSpPr/>
                  <p:nvPr/>
                </p:nvSpPr>
                <p:spPr>
                  <a:xfrm>
                    <a:off x="6721615" y="3270638"/>
                    <a:ext cx="726804" cy="739846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3175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258" name="Rettangolo 3257">
                    <a:extLst>
                      <a:ext uri="{FF2B5EF4-FFF2-40B4-BE49-F238E27FC236}">
                        <a16:creationId xmlns:a16="http://schemas.microsoft.com/office/drawing/2014/main" id="{498EDB0A-3FE1-E79D-0125-29A79E743C61}"/>
                      </a:ext>
                    </a:extLst>
                  </p:cNvPr>
                  <p:cNvSpPr/>
                  <p:nvPr/>
                </p:nvSpPr>
                <p:spPr>
                  <a:xfrm>
                    <a:off x="6824176" y="3375039"/>
                    <a:ext cx="726804" cy="739846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3175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259" name="CasellaDiTesto 3258">
                    <a:extLst>
                      <a:ext uri="{FF2B5EF4-FFF2-40B4-BE49-F238E27FC236}">
                        <a16:creationId xmlns:a16="http://schemas.microsoft.com/office/drawing/2014/main" id="{CB43E3D9-ED53-C876-CD85-33E883E3A2C5}"/>
                      </a:ext>
                    </a:extLst>
                  </p:cNvPr>
                  <p:cNvSpPr txBox="1"/>
                  <p:nvPr/>
                </p:nvSpPr>
                <p:spPr>
                  <a:xfrm>
                    <a:off x="1513778" y="971188"/>
                    <a:ext cx="723276" cy="2539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it-IT" sz="105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16x16x64</a:t>
                    </a:r>
                  </a:p>
                </p:txBody>
              </p:sp>
              <p:sp>
                <p:nvSpPr>
                  <p:cNvPr id="3260" name="CasellaDiTesto 3259">
                    <a:extLst>
                      <a:ext uri="{FF2B5EF4-FFF2-40B4-BE49-F238E27FC236}">
                        <a16:creationId xmlns:a16="http://schemas.microsoft.com/office/drawing/2014/main" id="{AB2B5A05-EC49-0042-08AB-E5B93CE372D7}"/>
                      </a:ext>
                    </a:extLst>
                  </p:cNvPr>
                  <p:cNvSpPr txBox="1"/>
                  <p:nvPr/>
                </p:nvSpPr>
                <p:spPr>
                  <a:xfrm>
                    <a:off x="5007702" y="1155972"/>
                    <a:ext cx="588623" cy="2539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it-IT" sz="105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8x8x64</a:t>
                    </a:r>
                  </a:p>
                </p:txBody>
              </p:sp>
              <p:sp>
                <p:nvSpPr>
                  <p:cNvPr id="3261" name="Parentesi graffa aperta 3260">
                    <a:extLst>
                      <a:ext uri="{FF2B5EF4-FFF2-40B4-BE49-F238E27FC236}">
                        <a16:creationId xmlns:a16="http://schemas.microsoft.com/office/drawing/2014/main" id="{63A638B3-CF51-7F5A-EDC3-84D9DA31167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211224" y="1019599"/>
                    <a:ext cx="151266" cy="969072"/>
                  </a:xfrm>
                  <a:prstGeom prst="leftBrace">
                    <a:avLst>
                      <a:gd name="adj1" fmla="val 25000"/>
                      <a:gd name="adj2" fmla="val 50000"/>
                    </a:avLst>
                  </a:prstGeom>
                  <a:ln w="63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262" name="Parentesi graffa aperta 3261">
                    <a:extLst>
                      <a:ext uri="{FF2B5EF4-FFF2-40B4-BE49-F238E27FC236}">
                        <a16:creationId xmlns:a16="http://schemas.microsoft.com/office/drawing/2014/main" id="{2FA333EC-9D4B-9724-1972-7CE1DEEDC53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563975" y="1291888"/>
                    <a:ext cx="151265" cy="726803"/>
                  </a:xfrm>
                  <a:prstGeom prst="leftBrace">
                    <a:avLst>
                      <a:gd name="adj1" fmla="val 25000"/>
                      <a:gd name="adj2" fmla="val 50000"/>
                    </a:avLst>
                  </a:prstGeom>
                  <a:ln w="63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263" name="Rettangolo 3262">
                    <a:extLst>
                      <a:ext uri="{FF2B5EF4-FFF2-40B4-BE49-F238E27FC236}">
                        <a16:creationId xmlns:a16="http://schemas.microsoft.com/office/drawing/2014/main" id="{86D60202-0692-BCA9-CF30-4CFBC903A3C9}"/>
                      </a:ext>
                    </a:extLst>
                  </p:cNvPr>
                  <p:cNvSpPr/>
                  <p:nvPr/>
                </p:nvSpPr>
                <p:spPr>
                  <a:xfrm>
                    <a:off x="1813181" y="1605738"/>
                    <a:ext cx="969071" cy="986462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31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264" name="Rettangolo 3263">
                    <a:extLst>
                      <a:ext uri="{FF2B5EF4-FFF2-40B4-BE49-F238E27FC236}">
                        <a16:creationId xmlns:a16="http://schemas.microsoft.com/office/drawing/2014/main" id="{DD2BDBC3-752E-F04F-7B19-621D8C3A646E}"/>
                      </a:ext>
                    </a:extLst>
                  </p:cNvPr>
                  <p:cNvSpPr/>
                  <p:nvPr/>
                </p:nvSpPr>
                <p:spPr>
                  <a:xfrm>
                    <a:off x="1898882" y="1692976"/>
                    <a:ext cx="969071" cy="986462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31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265" name="Rettangolo 3264">
                    <a:extLst>
                      <a:ext uri="{FF2B5EF4-FFF2-40B4-BE49-F238E27FC236}">
                        <a16:creationId xmlns:a16="http://schemas.microsoft.com/office/drawing/2014/main" id="{01E9130C-8690-AFAD-CE13-88DEDDB06C9D}"/>
                      </a:ext>
                    </a:extLst>
                  </p:cNvPr>
                  <p:cNvSpPr/>
                  <p:nvPr/>
                </p:nvSpPr>
                <p:spPr>
                  <a:xfrm>
                    <a:off x="1984583" y="1780215"/>
                    <a:ext cx="969071" cy="986462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31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266" name="Rettangolo 3265">
                    <a:extLst>
                      <a:ext uri="{FF2B5EF4-FFF2-40B4-BE49-F238E27FC236}">
                        <a16:creationId xmlns:a16="http://schemas.microsoft.com/office/drawing/2014/main" id="{BF1D19E2-3956-F4E6-243D-AF1FA9107130}"/>
                      </a:ext>
                    </a:extLst>
                  </p:cNvPr>
                  <p:cNvSpPr/>
                  <p:nvPr/>
                </p:nvSpPr>
                <p:spPr>
                  <a:xfrm>
                    <a:off x="2087143" y="1884616"/>
                    <a:ext cx="969071" cy="986462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31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267" name="Rettangolo 3266">
                    <a:extLst>
                      <a:ext uri="{FF2B5EF4-FFF2-40B4-BE49-F238E27FC236}">
                        <a16:creationId xmlns:a16="http://schemas.microsoft.com/office/drawing/2014/main" id="{177A519C-21B3-AC8E-BD2B-213734274B1B}"/>
                      </a:ext>
                    </a:extLst>
                  </p:cNvPr>
                  <p:cNvSpPr/>
                  <p:nvPr/>
                </p:nvSpPr>
                <p:spPr>
                  <a:xfrm>
                    <a:off x="2189703" y="1989016"/>
                    <a:ext cx="969071" cy="986462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31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268" name="Rettangolo 3267">
                    <a:extLst>
                      <a:ext uri="{FF2B5EF4-FFF2-40B4-BE49-F238E27FC236}">
                        <a16:creationId xmlns:a16="http://schemas.microsoft.com/office/drawing/2014/main" id="{CB2D9030-F259-16D2-9ED5-013358904590}"/>
                      </a:ext>
                    </a:extLst>
                  </p:cNvPr>
                  <p:cNvSpPr/>
                  <p:nvPr/>
                </p:nvSpPr>
                <p:spPr>
                  <a:xfrm>
                    <a:off x="2292263" y="2093417"/>
                    <a:ext cx="969071" cy="986462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31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269" name="Rettangolo 3268">
                    <a:extLst>
                      <a:ext uri="{FF2B5EF4-FFF2-40B4-BE49-F238E27FC236}">
                        <a16:creationId xmlns:a16="http://schemas.microsoft.com/office/drawing/2014/main" id="{30CCF960-C788-C6A3-6C8C-96F296E2F4EA}"/>
                      </a:ext>
                    </a:extLst>
                  </p:cNvPr>
                  <p:cNvSpPr/>
                  <p:nvPr/>
                </p:nvSpPr>
                <p:spPr>
                  <a:xfrm>
                    <a:off x="2949490" y="2786450"/>
                    <a:ext cx="969071" cy="986462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31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270" name="Rettangolo 3269">
                    <a:extLst>
                      <a:ext uri="{FF2B5EF4-FFF2-40B4-BE49-F238E27FC236}">
                        <a16:creationId xmlns:a16="http://schemas.microsoft.com/office/drawing/2014/main" id="{480549B4-6679-EBE4-DCC3-DD6BADAB0D3F}"/>
                      </a:ext>
                    </a:extLst>
                  </p:cNvPr>
                  <p:cNvSpPr/>
                  <p:nvPr/>
                </p:nvSpPr>
                <p:spPr>
                  <a:xfrm>
                    <a:off x="3052050" y="2890850"/>
                    <a:ext cx="969071" cy="986462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31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271" name="Rettangolo 3270">
                    <a:extLst>
                      <a:ext uri="{FF2B5EF4-FFF2-40B4-BE49-F238E27FC236}">
                        <a16:creationId xmlns:a16="http://schemas.microsoft.com/office/drawing/2014/main" id="{3FFF043F-51C8-2F26-0EEE-AAFB5529E8C9}"/>
                      </a:ext>
                    </a:extLst>
                  </p:cNvPr>
                  <p:cNvSpPr/>
                  <p:nvPr/>
                </p:nvSpPr>
                <p:spPr>
                  <a:xfrm>
                    <a:off x="3154610" y="2995251"/>
                    <a:ext cx="969071" cy="986462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31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272" name="Rettangolo 3271">
                    <a:extLst>
                      <a:ext uri="{FF2B5EF4-FFF2-40B4-BE49-F238E27FC236}">
                        <a16:creationId xmlns:a16="http://schemas.microsoft.com/office/drawing/2014/main" id="{67977DFF-4DD4-3C50-6D9F-AE4D8D3D4DC4}"/>
                      </a:ext>
                    </a:extLst>
                  </p:cNvPr>
                  <p:cNvSpPr/>
                  <p:nvPr/>
                </p:nvSpPr>
                <p:spPr>
                  <a:xfrm>
                    <a:off x="3257170" y="3099651"/>
                    <a:ext cx="969071" cy="986462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31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273" name="Rettangolo 3272">
                    <a:extLst>
                      <a:ext uri="{FF2B5EF4-FFF2-40B4-BE49-F238E27FC236}">
                        <a16:creationId xmlns:a16="http://schemas.microsoft.com/office/drawing/2014/main" id="{178C7CBA-77B3-21C7-E994-129552044327}"/>
                      </a:ext>
                    </a:extLst>
                  </p:cNvPr>
                  <p:cNvSpPr/>
                  <p:nvPr/>
                </p:nvSpPr>
                <p:spPr>
                  <a:xfrm>
                    <a:off x="3359730" y="3204052"/>
                    <a:ext cx="969071" cy="986462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31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274" name="Rettangolo 3273">
                    <a:extLst>
                      <a:ext uri="{FF2B5EF4-FFF2-40B4-BE49-F238E27FC236}">
                        <a16:creationId xmlns:a16="http://schemas.microsoft.com/office/drawing/2014/main" id="{A6D908DE-08A9-9107-0D81-5F137A7DE689}"/>
                      </a:ext>
                    </a:extLst>
                  </p:cNvPr>
                  <p:cNvSpPr/>
                  <p:nvPr/>
                </p:nvSpPr>
                <p:spPr>
                  <a:xfrm>
                    <a:off x="3462290" y="3308453"/>
                    <a:ext cx="969071" cy="986462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31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275" name="CasellaDiTesto 3274">
                    <a:extLst>
                      <a:ext uri="{FF2B5EF4-FFF2-40B4-BE49-F238E27FC236}">
                        <a16:creationId xmlns:a16="http://schemas.microsoft.com/office/drawing/2014/main" id="{E0709975-6C9D-EA62-A073-24FD16D31A17}"/>
                      </a:ext>
                    </a:extLst>
                  </p:cNvPr>
                  <p:cNvSpPr txBox="1"/>
                  <p:nvPr/>
                </p:nvSpPr>
                <p:spPr>
                  <a:xfrm>
                    <a:off x="4000419" y="4324042"/>
                    <a:ext cx="1723008" cy="70128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t-IT" sz="8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Batch</a:t>
                    </a:r>
                  </a:p>
                  <a:p>
                    <a:pPr algn="ctr"/>
                    <a:r>
                      <a:rPr lang="it-IT" sz="8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Normalization</a:t>
                    </a:r>
                  </a:p>
                </p:txBody>
              </p:sp>
              <p:sp>
                <p:nvSpPr>
                  <p:cNvPr id="3276" name="CasellaDiTesto 3275">
                    <a:extLst>
                      <a:ext uri="{FF2B5EF4-FFF2-40B4-BE49-F238E27FC236}">
                        <a16:creationId xmlns:a16="http://schemas.microsoft.com/office/drawing/2014/main" id="{2E7AC63C-D25E-2E0E-1396-942AB8DCD901}"/>
                      </a:ext>
                    </a:extLst>
                  </p:cNvPr>
                  <p:cNvSpPr txBox="1"/>
                  <p:nvPr/>
                </p:nvSpPr>
                <p:spPr>
                  <a:xfrm>
                    <a:off x="3356177" y="3576088"/>
                    <a:ext cx="990644" cy="54190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sz="105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L2</a:t>
                    </a:r>
                  </a:p>
                </p:txBody>
              </p:sp>
              <p:sp>
                <p:nvSpPr>
                  <p:cNvPr id="3277" name="CasellaDiTesto 3276">
                    <a:extLst>
                      <a:ext uri="{FF2B5EF4-FFF2-40B4-BE49-F238E27FC236}">
                        <a16:creationId xmlns:a16="http://schemas.microsoft.com/office/drawing/2014/main" id="{D46EF5B0-B70E-A5CD-966D-D629C351A51A}"/>
                      </a:ext>
                    </a:extLst>
                  </p:cNvPr>
                  <p:cNvSpPr txBox="1"/>
                  <p:nvPr/>
                </p:nvSpPr>
                <p:spPr>
                  <a:xfrm>
                    <a:off x="7518994" y="4282419"/>
                    <a:ext cx="1167887" cy="44627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it-IT" sz="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Dropout</a:t>
                    </a:r>
                    <a:endParaRPr lang="it-IT" sz="11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3278" name="Gruppo 3277">
                    <a:extLst>
                      <a:ext uri="{FF2B5EF4-FFF2-40B4-BE49-F238E27FC236}">
                        <a16:creationId xmlns:a16="http://schemas.microsoft.com/office/drawing/2014/main" id="{AC068F42-E3C9-0F5B-33B2-64393A8F82A6}"/>
                      </a:ext>
                    </a:extLst>
                  </p:cNvPr>
                  <p:cNvGrpSpPr/>
                  <p:nvPr/>
                </p:nvGrpSpPr>
                <p:grpSpPr>
                  <a:xfrm>
                    <a:off x="7032925" y="3291878"/>
                    <a:ext cx="659027" cy="967123"/>
                    <a:chOff x="3914712" y="2788188"/>
                    <a:chExt cx="1021878" cy="1523678"/>
                  </a:xfrm>
                </p:grpSpPr>
                <p:pic>
                  <p:nvPicPr>
                    <p:cNvPr id="3281" name="Elemento grafico 3280" descr="Filtro con riempimento a tinta unita">
                      <a:extLst>
                        <a:ext uri="{FF2B5EF4-FFF2-40B4-BE49-F238E27FC236}">
                          <a16:creationId xmlns:a16="http://schemas.microsoft.com/office/drawing/2014/main" id="{B7DE1393-2EDF-4EDC-D77D-C3D1D0D5CA4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56330" y="3333914"/>
                      <a:ext cx="522204" cy="644837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282" name="CasellaDiTesto 3281">
                      <a:extLst>
                        <a:ext uri="{FF2B5EF4-FFF2-40B4-BE49-F238E27FC236}">
                          <a16:creationId xmlns:a16="http://schemas.microsoft.com/office/drawing/2014/main" id="{E198AEBF-0E6E-F246-20D4-96150FB002A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39950" y="2788188"/>
                      <a:ext cx="812205" cy="70309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it-IT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p:txBody>
                </p:sp>
                <p:sp>
                  <p:nvSpPr>
                    <p:cNvPr id="3283" name="CasellaDiTesto 3282">
                      <a:extLst>
                        <a:ext uri="{FF2B5EF4-FFF2-40B4-BE49-F238E27FC236}">
                          <a16:creationId xmlns:a16="http://schemas.microsoft.com/office/drawing/2014/main" id="{EA457819-A5DD-7F9B-131E-6C934281B84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14712" y="3608898"/>
                      <a:ext cx="1021878" cy="70296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it-IT" sz="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0,7</a:t>
                      </a:r>
                    </a:p>
                  </p:txBody>
                </p:sp>
                <p:sp>
                  <p:nvSpPr>
                    <p:cNvPr id="3284" name="Rettangolo 3283">
                      <a:extLst>
                        <a:ext uri="{FF2B5EF4-FFF2-40B4-BE49-F238E27FC236}">
                          <a16:creationId xmlns:a16="http://schemas.microsoft.com/office/drawing/2014/main" id="{B1B040CB-935E-6371-ABA6-E0B1CB464B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50913" y="2923002"/>
                      <a:ext cx="567313" cy="1188794"/>
                    </a:xfrm>
                    <a:prstGeom prst="rect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</p:grpSp>
              <p:cxnSp>
                <p:nvCxnSpPr>
                  <p:cNvPr id="3279" name="Connettore 1 3278">
                    <a:extLst>
                      <a:ext uri="{FF2B5EF4-FFF2-40B4-BE49-F238E27FC236}">
                        <a16:creationId xmlns:a16="http://schemas.microsoft.com/office/drawing/2014/main" id="{CDD5D5D2-E0C6-6A46-4727-A04DEEB020A2}"/>
                      </a:ext>
                    </a:extLst>
                  </p:cNvPr>
                  <p:cNvCxnSpPr>
                    <a:stCxn id="3274" idx="0"/>
                    <a:endCxn id="3274" idx="2"/>
                  </p:cNvCxnSpPr>
                  <p:nvPr/>
                </p:nvCxnSpPr>
                <p:spPr>
                  <a:xfrm>
                    <a:off x="3946826" y="3308453"/>
                    <a:ext cx="0" cy="986462"/>
                  </a:xfrm>
                  <a:prstGeom prst="line">
                    <a:avLst/>
                  </a:prstGeom>
                  <a:ln w="9525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80" name="Figura a mano libera 3279">
                    <a:extLst>
                      <a:ext uri="{FF2B5EF4-FFF2-40B4-BE49-F238E27FC236}">
                        <a16:creationId xmlns:a16="http://schemas.microsoft.com/office/drawing/2014/main" id="{0BEE1C56-EDB0-F925-272C-0BF2615FEF6B}"/>
                      </a:ext>
                    </a:extLst>
                  </p:cNvPr>
                  <p:cNvSpPr/>
                  <p:nvPr/>
                </p:nvSpPr>
                <p:spPr>
                  <a:xfrm>
                    <a:off x="4056263" y="3661082"/>
                    <a:ext cx="317615" cy="397794"/>
                  </a:xfrm>
                  <a:custGeom>
                    <a:avLst/>
                    <a:gdLst>
                      <a:gd name="connsiteX0" fmla="*/ 0 w 1840676"/>
                      <a:gd name="connsiteY0" fmla="*/ 546265 h 546265"/>
                      <a:gd name="connsiteX1" fmla="*/ 285008 w 1840676"/>
                      <a:gd name="connsiteY1" fmla="*/ 522514 h 546265"/>
                      <a:gd name="connsiteX2" fmla="*/ 332510 w 1840676"/>
                      <a:gd name="connsiteY2" fmla="*/ 510639 h 546265"/>
                      <a:gd name="connsiteX3" fmla="*/ 380011 w 1840676"/>
                      <a:gd name="connsiteY3" fmla="*/ 486888 h 546265"/>
                      <a:gd name="connsiteX4" fmla="*/ 415637 w 1840676"/>
                      <a:gd name="connsiteY4" fmla="*/ 475013 h 546265"/>
                      <a:gd name="connsiteX5" fmla="*/ 451263 w 1840676"/>
                      <a:gd name="connsiteY5" fmla="*/ 439387 h 546265"/>
                      <a:gd name="connsiteX6" fmla="*/ 558141 w 1840676"/>
                      <a:gd name="connsiteY6" fmla="*/ 344384 h 546265"/>
                      <a:gd name="connsiteX7" fmla="*/ 581891 w 1840676"/>
                      <a:gd name="connsiteY7" fmla="*/ 308758 h 546265"/>
                      <a:gd name="connsiteX8" fmla="*/ 653143 w 1840676"/>
                      <a:gd name="connsiteY8" fmla="*/ 237506 h 546265"/>
                      <a:gd name="connsiteX9" fmla="*/ 676894 w 1840676"/>
                      <a:gd name="connsiteY9" fmla="*/ 201880 h 546265"/>
                      <a:gd name="connsiteX10" fmla="*/ 748146 w 1840676"/>
                      <a:gd name="connsiteY10" fmla="*/ 130628 h 546265"/>
                      <a:gd name="connsiteX11" fmla="*/ 843149 w 1840676"/>
                      <a:gd name="connsiteY11" fmla="*/ 47501 h 546265"/>
                      <a:gd name="connsiteX12" fmla="*/ 878774 w 1840676"/>
                      <a:gd name="connsiteY12" fmla="*/ 23750 h 546265"/>
                      <a:gd name="connsiteX13" fmla="*/ 950026 w 1840676"/>
                      <a:gd name="connsiteY13" fmla="*/ 0 h 546265"/>
                      <a:gd name="connsiteX14" fmla="*/ 1021278 w 1840676"/>
                      <a:gd name="connsiteY14" fmla="*/ 11875 h 546265"/>
                      <a:gd name="connsiteX15" fmla="*/ 1092530 w 1840676"/>
                      <a:gd name="connsiteY15" fmla="*/ 59376 h 546265"/>
                      <a:gd name="connsiteX16" fmla="*/ 1140032 w 1840676"/>
                      <a:gd name="connsiteY16" fmla="*/ 130628 h 546265"/>
                      <a:gd name="connsiteX17" fmla="*/ 1199408 w 1840676"/>
                      <a:gd name="connsiteY17" fmla="*/ 201880 h 546265"/>
                      <a:gd name="connsiteX18" fmla="*/ 1223159 w 1840676"/>
                      <a:gd name="connsiteY18" fmla="*/ 273132 h 546265"/>
                      <a:gd name="connsiteX19" fmla="*/ 1282536 w 1840676"/>
                      <a:gd name="connsiteY19" fmla="*/ 380010 h 546265"/>
                      <a:gd name="connsiteX20" fmla="*/ 1389413 w 1840676"/>
                      <a:gd name="connsiteY20" fmla="*/ 463137 h 546265"/>
                      <a:gd name="connsiteX21" fmla="*/ 1448790 w 1840676"/>
                      <a:gd name="connsiteY21" fmla="*/ 475013 h 546265"/>
                      <a:gd name="connsiteX22" fmla="*/ 1520042 w 1840676"/>
                      <a:gd name="connsiteY22" fmla="*/ 498763 h 546265"/>
                      <a:gd name="connsiteX23" fmla="*/ 1555668 w 1840676"/>
                      <a:gd name="connsiteY23" fmla="*/ 510639 h 546265"/>
                      <a:gd name="connsiteX24" fmla="*/ 1615045 w 1840676"/>
                      <a:gd name="connsiteY24" fmla="*/ 522514 h 546265"/>
                      <a:gd name="connsiteX25" fmla="*/ 1840676 w 1840676"/>
                      <a:gd name="connsiteY25" fmla="*/ 546265 h 546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1840676" h="546265">
                        <a:moveTo>
                          <a:pt x="0" y="546265"/>
                        </a:moveTo>
                        <a:cubicBezTo>
                          <a:pt x="78779" y="541013"/>
                          <a:pt x="200374" y="535534"/>
                          <a:pt x="285008" y="522514"/>
                        </a:cubicBezTo>
                        <a:cubicBezTo>
                          <a:pt x="301139" y="520032"/>
                          <a:pt x="316676" y="514597"/>
                          <a:pt x="332510" y="510639"/>
                        </a:cubicBezTo>
                        <a:cubicBezTo>
                          <a:pt x="348344" y="502722"/>
                          <a:pt x="363740" y="493861"/>
                          <a:pt x="380011" y="486888"/>
                        </a:cubicBezTo>
                        <a:cubicBezTo>
                          <a:pt x="391517" y="481957"/>
                          <a:pt x="405222" y="481957"/>
                          <a:pt x="415637" y="475013"/>
                        </a:cubicBezTo>
                        <a:cubicBezTo>
                          <a:pt x="429611" y="465697"/>
                          <a:pt x="438361" y="450138"/>
                          <a:pt x="451263" y="439387"/>
                        </a:cubicBezTo>
                        <a:cubicBezTo>
                          <a:pt x="504804" y="394769"/>
                          <a:pt x="500407" y="430988"/>
                          <a:pt x="558141" y="344384"/>
                        </a:cubicBezTo>
                        <a:cubicBezTo>
                          <a:pt x="566058" y="332509"/>
                          <a:pt x="572409" y="319425"/>
                          <a:pt x="581891" y="308758"/>
                        </a:cubicBezTo>
                        <a:cubicBezTo>
                          <a:pt x="604206" y="283654"/>
                          <a:pt x="634511" y="265453"/>
                          <a:pt x="653143" y="237506"/>
                        </a:cubicBezTo>
                        <a:cubicBezTo>
                          <a:pt x="661060" y="225631"/>
                          <a:pt x="667412" y="212547"/>
                          <a:pt x="676894" y="201880"/>
                        </a:cubicBezTo>
                        <a:cubicBezTo>
                          <a:pt x="699209" y="176776"/>
                          <a:pt x="729514" y="158575"/>
                          <a:pt x="748146" y="130628"/>
                        </a:cubicBezTo>
                        <a:cubicBezTo>
                          <a:pt x="787731" y="71251"/>
                          <a:pt x="760021" y="102921"/>
                          <a:pt x="843149" y="47501"/>
                        </a:cubicBezTo>
                        <a:cubicBezTo>
                          <a:pt x="855024" y="39584"/>
                          <a:pt x="865234" y="28263"/>
                          <a:pt x="878774" y="23750"/>
                        </a:cubicBezTo>
                        <a:lnTo>
                          <a:pt x="950026" y="0"/>
                        </a:lnTo>
                        <a:cubicBezTo>
                          <a:pt x="973777" y="3958"/>
                          <a:pt x="999052" y="2614"/>
                          <a:pt x="1021278" y="11875"/>
                        </a:cubicBezTo>
                        <a:cubicBezTo>
                          <a:pt x="1047627" y="22854"/>
                          <a:pt x="1092530" y="59376"/>
                          <a:pt x="1092530" y="59376"/>
                        </a:cubicBezTo>
                        <a:cubicBezTo>
                          <a:pt x="1108364" y="83127"/>
                          <a:pt x="1119848" y="110444"/>
                          <a:pt x="1140032" y="130628"/>
                        </a:cubicBezTo>
                        <a:cubicBezTo>
                          <a:pt x="1162406" y="153002"/>
                          <a:pt x="1186181" y="172119"/>
                          <a:pt x="1199408" y="201880"/>
                        </a:cubicBezTo>
                        <a:cubicBezTo>
                          <a:pt x="1209576" y="224758"/>
                          <a:pt x="1215242" y="249381"/>
                          <a:pt x="1223159" y="273132"/>
                        </a:cubicBezTo>
                        <a:cubicBezTo>
                          <a:pt x="1238093" y="317934"/>
                          <a:pt x="1241699" y="339171"/>
                          <a:pt x="1282536" y="380010"/>
                        </a:cubicBezTo>
                        <a:cubicBezTo>
                          <a:pt x="1309097" y="406572"/>
                          <a:pt x="1353900" y="456034"/>
                          <a:pt x="1389413" y="463137"/>
                        </a:cubicBezTo>
                        <a:cubicBezTo>
                          <a:pt x="1409205" y="467096"/>
                          <a:pt x="1429317" y="469702"/>
                          <a:pt x="1448790" y="475013"/>
                        </a:cubicBezTo>
                        <a:cubicBezTo>
                          <a:pt x="1472943" y="481600"/>
                          <a:pt x="1496291" y="490846"/>
                          <a:pt x="1520042" y="498763"/>
                        </a:cubicBezTo>
                        <a:cubicBezTo>
                          <a:pt x="1531917" y="502721"/>
                          <a:pt x="1543393" y="508184"/>
                          <a:pt x="1555668" y="510639"/>
                        </a:cubicBezTo>
                        <a:cubicBezTo>
                          <a:pt x="1575460" y="514597"/>
                          <a:pt x="1595030" y="519903"/>
                          <a:pt x="1615045" y="522514"/>
                        </a:cubicBezTo>
                        <a:cubicBezTo>
                          <a:pt x="1800487" y="546702"/>
                          <a:pt x="1758891" y="546265"/>
                          <a:pt x="1840676" y="546265"/>
                        </a:cubicBezTo>
                      </a:path>
                    </a:pathLst>
                  </a:cu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3238" name="CasellaDiTesto 3237">
                  <a:extLst>
                    <a:ext uri="{FF2B5EF4-FFF2-40B4-BE49-F238E27FC236}">
                      <a16:creationId xmlns:a16="http://schemas.microsoft.com/office/drawing/2014/main" id="{F24595C6-6FED-8F7D-632F-F7DF3AB6CEAA}"/>
                    </a:ext>
                  </a:extLst>
                </p:cNvPr>
                <p:cNvSpPr txBox="1"/>
                <p:nvPr/>
              </p:nvSpPr>
              <p:spPr>
                <a:xfrm>
                  <a:off x="4445987" y="3652777"/>
                  <a:ext cx="1182121" cy="7012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800" b="0" i="0" u="none" strike="noStrike" dirty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Conv2D</a:t>
                  </a:r>
                </a:p>
                <a:p>
                  <a:endParaRPr lang="it-IT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39" name="CasellaDiTesto 3238">
                  <a:extLst>
                    <a:ext uri="{FF2B5EF4-FFF2-40B4-BE49-F238E27FC236}">
                      <a16:creationId xmlns:a16="http://schemas.microsoft.com/office/drawing/2014/main" id="{C24DE145-1439-7525-2D2A-68A5C4F8B176}"/>
                    </a:ext>
                  </a:extLst>
                </p:cNvPr>
                <p:cNvSpPr txBox="1"/>
                <p:nvPr/>
              </p:nvSpPr>
              <p:spPr>
                <a:xfrm>
                  <a:off x="7715351" y="3579756"/>
                  <a:ext cx="1399187" cy="12113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it-IT" sz="800" b="0" i="0" u="none" strike="noStrike" dirty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Max</a:t>
                  </a:r>
                </a:p>
                <a:p>
                  <a:pPr algn="ctr"/>
                  <a:r>
                    <a:rPr lang="it-IT" sz="800" b="0" i="0" u="none" strike="noStrike" dirty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Pooling2D</a:t>
                  </a:r>
                </a:p>
                <a:p>
                  <a:pPr algn="ctr"/>
                  <a:endParaRPr lang="it-IT" sz="800" b="0" i="0" u="none" strike="noStrike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endParaRPr lang="it-IT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3285" name="Connettore 7 3284">
              <a:extLst>
                <a:ext uri="{FF2B5EF4-FFF2-40B4-BE49-F238E27FC236}">
                  <a16:creationId xmlns:a16="http://schemas.microsoft.com/office/drawing/2014/main" id="{8FCE287F-49A4-72D0-5139-9A434CAC0527}"/>
                </a:ext>
              </a:extLst>
            </p:cNvPr>
            <p:cNvCxnSpPr/>
            <p:nvPr/>
          </p:nvCxnSpPr>
          <p:spPr>
            <a:xfrm rot="10800000" flipV="1">
              <a:off x="2170180" y="5692148"/>
              <a:ext cx="1375165" cy="499625"/>
            </a:xfrm>
            <a:prstGeom prst="curvedConnector3">
              <a:avLst>
                <a:gd name="adj1" fmla="val 13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33" name="Gruppo 3232">
            <a:extLst>
              <a:ext uri="{FF2B5EF4-FFF2-40B4-BE49-F238E27FC236}">
                <a16:creationId xmlns:a16="http://schemas.microsoft.com/office/drawing/2014/main" id="{1179AE5E-9B7E-E082-D921-95D3CDF4BD77}"/>
              </a:ext>
            </a:extLst>
          </p:cNvPr>
          <p:cNvGrpSpPr/>
          <p:nvPr/>
        </p:nvGrpSpPr>
        <p:grpSpPr>
          <a:xfrm>
            <a:off x="1512327" y="4693002"/>
            <a:ext cx="4877189" cy="2232575"/>
            <a:chOff x="1512327" y="4693002"/>
            <a:chExt cx="4877189" cy="2232575"/>
          </a:xfrm>
        </p:grpSpPr>
        <p:grpSp>
          <p:nvGrpSpPr>
            <p:cNvPr id="1843" name="Gruppo 1842">
              <a:extLst>
                <a:ext uri="{FF2B5EF4-FFF2-40B4-BE49-F238E27FC236}">
                  <a16:creationId xmlns:a16="http://schemas.microsoft.com/office/drawing/2014/main" id="{BAD43F4B-3CB3-9D08-878E-2D589DB3FDFB}"/>
                </a:ext>
              </a:extLst>
            </p:cNvPr>
            <p:cNvGrpSpPr/>
            <p:nvPr/>
          </p:nvGrpSpPr>
          <p:grpSpPr>
            <a:xfrm>
              <a:off x="2887491" y="4693002"/>
              <a:ext cx="3502025" cy="2232575"/>
              <a:chOff x="2164360" y="3922332"/>
              <a:chExt cx="3502025" cy="2232575"/>
            </a:xfrm>
          </p:grpSpPr>
          <p:sp>
            <p:nvSpPr>
              <p:cNvPr id="1844" name="Rettangolo 1843">
                <a:extLst>
                  <a:ext uri="{FF2B5EF4-FFF2-40B4-BE49-F238E27FC236}">
                    <a16:creationId xmlns:a16="http://schemas.microsoft.com/office/drawing/2014/main" id="{BA2A465B-34CF-1DBB-DB35-F9676EBDE92D}"/>
                  </a:ext>
                </a:extLst>
              </p:cNvPr>
              <p:cNvSpPr/>
              <p:nvPr/>
            </p:nvSpPr>
            <p:spPr>
              <a:xfrm>
                <a:off x="2164360" y="3922332"/>
                <a:ext cx="3502025" cy="192253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1845" name="Gruppo 1844">
                <a:extLst>
                  <a:ext uri="{FF2B5EF4-FFF2-40B4-BE49-F238E27FC236}">
                    <a16:creationId xmlns:a16="http://schemas.microsoft.com/office/drawing/2014/main" id="{1D9DE446-1658-0799-800C-01C18C9F417E}"/>
                  </a:ext>
                </a:extLst>
              </p:cNvPr>
              <p:cNvGrpSpPr/>
              <p:nvPr/>
            </p:nvGrpSpPr>
            <p:grpSpPr>
              <a:xfrm>
                <a:off x="2399891" y="3935346"/>
                <a:ext cx="3256228" cy="2219561"/>
                <a:chOff x="2849376" y="384122"/>
                <a:chExt cx="6954025" cy="4641929"/>
              </a:xfrm>
            </p:grpSpPr>
            <p:grpSp>
              <p:nvGrpSpPr>
                <p:cNvPr id="1846" name="Gruppo 1845">
                  <a:extLst>
                    <a:ext uri="{FF2B5EF4-FFF2-40B4-BE49-F238E27FC236}">
                      <a16:creationId xmlns:a16="http://schemas.microsoft.com/office/drawing/2014/main" id="{AD749F70-CD98-E311-FE59-54998B2A3E78}"/>
                    </a:ext>
                  </a:extLst>
                </p:cNvPr>
                <p:cNvGrpSpPr/>
                <p:nvPr/>
              </p:nvGrpSpPr>
              <p:grpSpPr>
                <a:xfrm>
                  <a:off x="2849376" y="384122"/>
                  <a:ext cx="6954025" cy="4641929"/>
                  <a:chOff x="1608453" y="1081976"/>
                  <a:chExt cx="6954025" cy="4641929"/>
                </a:xfrm>
              </p:grpSpPr>
              <p:sp>
                <p:nvSpPr>
                  <p:cNvPr id="1849" name="Parallelogramma 1848">
                    <a:extLst>
                      <a:ext uri="{FF2B5EF4-FFF2-40B4-BE49-F238E27FC236}">
                        <a16:creationId xmlns:a16="http://schemas.microsoft.com/office/drawing/2014/main" id="{85AFBF58-A6F9-2D7B-EB2A-E9148F1A090C}"/>
                      </a:ext>
                    </a:extLst>
                  </p:cNvPr>
                  <p:cNvSpPr/>
                  <p:nvPr/>
                </p:nvSpPr>
                <p:spPr>
                  <a:xfrm rot="13692792">
                    <a:off x="4432332" y="2780122"/>
                    <a:ext cx="4297559" cy="1334658"/>
                  </a:xfrm>
                  <a:prstGeom prst="parallelogram">
                    <a:avLst>
                      <a:gd name="adj" fmla="val 87124"/>
                    </a:avLst>
                  </a:prstGeom>
                  <a:solidFill>
                    <a:schemeClr val="bg1">
                      <a:lumMod val="9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dirty="0"/>
                  </a:p>
                </p:txBody>
              </p:sp>
              <p:cxnSp>
                <p:nvCxnSpPr>
                  <p:cNvPr id="1850" name="Connettore 1 1849">
                    <a:extLst>
                      <a:ext uri="{FF2B5EF4-FFF2-40B4-BE49-F238E27FC236}">
                        <a16:creationId xmlns:a16="http://schemas.microsoft.com/office/drawing/2014/main" id="{6E1FE115-4CC2-95A0-4748-FB0FF16762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27374" y="2079667"/>
                    <a:ext cx="2284710" cy="2528668"/>
                  </a:xfrm>
                  <a:prstGeom prst="line">
                    <a:avLst/>
                  </a:prstGeom>
                  <a:ln w="9525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51" name="Parallelogramma 1850">
                    <a:extLst>
                      <a:ext uri="{FF2B5EF4-FFF2-40B4-BE49-F238E27FC236}">
                        <a16:creationId xmlns:a16="http://schemas.microsoft.com/office/drawing/2014/main" id="{35FF9C06-6C86-71D6-9186-F449769F688B}"/>
                      </a:ext>
                    </a:extLst>
                  </p:cNvPr>
                  <p:cNvSpPr/>
                  <p:nvPr/>
                </p:nvSpPr>
                <p:spPr>
                  <a:xfrm rot="13692792">
                    <a:off x="966229" y="2768605"/>
                    <a:ext cx="4488804" cy="1421796"/>
                  </a:xfrm>
                  <a:prstGeom prst="parallelogram">
                    <a:avLst>
                      <a:gd name="adj" fmla="val 87124"/>
                    </a:avLst>
                  </a:prstGeom>
                  <a:solidFill>
                    <a:schemeClr val="bg1">
                      <a:lumMod val="9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cxnSp>
                <p:nvCxnSpPr>
                  <p:cNvPr id="1852" name="Connettore 1 1851">
                    <a:extLst>
                      <a:ext uri="{FF2B5EF4-FFF2-40B4-BE49-F238E27FC236}">
                        <a16:creationId xmlns:a16="http://schemas.microsoft.com/office/drawing/2014/main" id="{EDFF9B80-6282-5682-0066-0B4B46EAF17D}"/>
                      </a:ext>
                    </a:extLst>
                  </p:cNvPr>
                  <p:cNvCxnSpPr>
                    <a:cxnSpLocks/>
                    <a:endCxn id="1851" idx="5"/>
                  </p:cNvCxnSpPr>
                  <p:nvPr/>
                </p:nvCxnSpPr>
                <p:spPr>
                  <a:xfrm>
                    <a:off x="2125387" y="2245421"/>
                    <a:ext cx="2168106" cy="2445759"/>
                  </a:xfrm>
                  <a:prstGeom prst="line">
                    <a:avLst/>
                  </a:prstGeom>
                  <a:ln w="9525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53" name="Rettangolo 1852">
                    <a:extLst>
                      <a:ext uri="{FF2B5EF4-FFF2-40B4-BE49-F238E27FC236}">
                        <a16:creationId xmlns:a16="http://schemas.microsoft.com/office/drawing/2014/main" id="{414CA140-44E3-95AC-330A-3D5B2B9DFAD3}"/>
                      </a:ext>
                    </a:extLst>
                  </p:cNvPr>
                  <p:cNvSpPr/>
                  <p:nvPr/>
                </p:nvSpPr>
                <p:spPr>
                  <a:xfrm>
                    <a:off x="5284039" y="1760744"/>
                    <a:ext cx="726804" cy="739846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3175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854" name="Rettangolo 1853">
                    <a:extLst>
                      <a:ext uri="{FF2B5EF4-FFF2-40B4-BE49-F238E27FC236}">
                        <a16:creationId xmlns:a16="http://schemas.microsoft.com/office/drawing/2014/main" id="{81990967-E4F2-09DF-6C0C-3E3B371F31BB}"/>
                      </a:ext>
                    </a:extLst>
                  </p:cNvPr>
                  <p:cNvSpPr/>
                  <p:nvPr/>
                </p:nvSpPr>
                <p:spPr>
                  <a:xfrm>
                    <a:off x="5369740" y="1847982"/>
                    <a:ext cx="726804" cy="739846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3175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855" name="Rettangolo 1854">
                    <a:extLst>
                      <a:ext uri="{FF2B5EF4-FFF2-40B4-BE49-F238E27FC236}">
                        <a16:creationId xmlns:a16="http://schemas.microsoft.com/office/drawing/2014/main" id="{F8458834-7615-96FB-FF5A-CB66161C62EF}"/>
                      </a:ext>
                    </a:extLst>
                  </p:cNvPr>
                  <p:cNvSpPr/>
                  <p:nvPr/>
                </p:nvSpPr>
                <p:spPr>
                  <a:xfrm>
                    <a:off x="5455441" y="1935221"/>
                    <a:ext cx="726804" cy="739846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3175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138" name="Rettangolo 3137">
                    <a:extLst>
                      <a:ext uri="{FF2B5EF4-FFF2-40B4-BE49-F238E27FC236}">
                        <a16:creationId xmlns:a16="http://schemas.microsoft.com/office/drawing/2014/main" id="{8C08210E-E071-1DB4-0947-E9F067BB6994}"/>
                      </a:ext>
                    </a:extLst>
                  </p:cNvPr>
                  <p:cNvSpPr/>
                  <p:nvPr/>
                </p:nvSpPr>
                <p:spPr>
                  <a:xfrm>
                    <a:off x="5558001" y="2039622"/>
                    <a:ext cx="726804" cy="739846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3175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144" name="Rettangolo 3143">
                    <a:extLst>
                      <a:ext uri="{FF2B5EF4-FFF2-40B4-BE49-F238E27FC236}">
                        <a16:creationId xmlns:a16="http://schemas.microsoft.com/office/drawing/2014/main" id="{E6D5028C-71D1-9F03-B414-F13C469EF8D4}"/>
                      </a:ext>
                    </a:extLst>
                  </p:cNvPr>
                  <p:cNvSpPr/>
                  <p:nvPr/>
                </p:nvSpPr>
                <p:spPr>
                  <a:xfrm>
                    <a:off x="5660561" y="2144022"/>
                    <a:ext cx="726804" cy="739846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3175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145" name="Rettangolo 3144">
                    <a:extLst>
                      <a:ext uri="{FF2B5EF4-FFF2-40B4-BE49-F238E27FC236}">
                        <a16:creationId xmlns:a16="http://schemas.microsoft.com/office/drawing/2014/main" id="{298B2533-C4E4-0746-344F-62F82689641A}"/>
                      </a:ext>
                    </a:extLst>
                  </p:cNvPr>
                  <p:cNvSpPr/>
                  <p:nvPr/>
                </p:nvSpPr>
                <p:spPr>
                  <a:xfrm>
                    <a:off x="5763121" y="2248423"/>
                    <a:ext cx="726804" cy="739846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3175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pic>
                <p:nvPicPr>
                  <p:cNvPr id="3146" name="Immagine 3145" descr="Immagine che contiene linea, diagramma, Diagramma&#10;&#10;Descrizione generata automaticamente">
                    <a:extLst>
                      <a:ext uri="{FF2B5EF4-FFF2-40B4-BE49-F238E27FC236}">
                        <a16:creationId xmlns:a16="http://schemas.microsoft.com/office/drawing/2014/main" id="{6980FD84-AEE9-5E65-120B-C0001254A8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4003" t="4944" r="9033" b="753"/>
                  <a:stretch/>
                </p:blipFill>
                <p:spPr>
                  <a:xfrm>
                    <a:off x="3774185" y="2034514"/>
                    <a:ext cx="2077392" cy="1719827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cxnSp>
                <p:nvCxnSpPr>
                  <p:cNvPr id="3148" name="Connettore 1 3147">
                    <a:extLst>
                      <a:ext uri="{FF2B5EF4-FFF2-40B4-BE49-F238E27FC236}">
                        <a16:creationId xmlns:a16="http://schemas.microsoft.com/office/drawing/2014/main" id="{1DCF9EC0-8190-FAA8-785A-1AC91948D819}"/>
                      </a:ext>
                    </a:extLst>
                  </p:cNvPr>
                  <p:cNvCxnSpPr/>
                  <p:nvPr/>
                </p:nvCxnSpPr>
                <p:spPr>
                  <a:xfrm>
                    <a:off x="2782253" y="2592199"/>
                    <a:ext cx="1238869" cy="1285113"/>
                  </a:xfrm>
                  <a:prstGeom prst="line">
                    <a:avLst/>
                  </a:prstGeom>
                  <a:ln w="12700">
                    <a:prstDash val="sysDot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56" name="Connettore 1 3155">
                    <a:extLst>
                      <a:ext uri="{FF2B5EF4-FFF2-40B4-BE49-F238E27FC236}">
                        <a16:creationId xmlns:a16="http://schemas.microsoft.com/office/drawing/2014/main" id="{901E9117-1F78-32FB-E4B5-3E11A3F358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38691" y="2656475"/>
                    <a:ext cx="1175474" cy="1233628"/>
                  </a:xfrm>
                  <a:prstGeom prst="line">
                    <a:avLst/>
                  </a:prstGeom>
                  <a:ln w="12700">
                    <a:prstDash val="sysDot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57" name="Rettangolo 3156">
                    <a:extLst>
                      <a:ext uri="{FF2B5EF4-FFF2-40B4-BE49-F238E27FC236}">
                        <a16:creationId xmlns:a16="http://schemas.microsoft.com/office/drawing/2014/main" id="{8CBAE1C7-8327-220D-F23E-A77BDB6C73D2}"/>
                      </a:ext>
                    </a:extLst>
                  </p:cNvPr>
                  <p:cNvSpPr/>
                  <p:nvPr/>
                </p:nvSpPr>
                <p:spPr>
                  <a:xfrm>
                    <a:off x="6311375" y="2853036"/>
                    <a:ext cx="726804" cy="739846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3175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167" name="Rettangolo 3166">
                    <a:extLst>
                      <a:ext uri="{FF2B5EF4-FFF2-40B4-BE49-F238E27FC236}">
                        <a16:creationId xmlns:a16="http://schemas.microsoft.com/office/drawing/2014/main" id="{309529B9-9C72-29CB-37B8-569381957A25}"/>
                      </a:ext>
                    </a:extLst>
                  </p:cNvPr>
                  <p:cNvSpPr/>
                  <p:nvPr/>
                </p:nvSpPr>
                <p:spPr>
                  <a:xfrm>
                    <a:off x="6413935" y="2957437"/>
                    <a:ext cx="726804" cy="739846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3175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168" name="Rettangolo 3167">
                    <a:extLst>
                      <a:ext uri="{FF2B5EF4-FFF2-40B4-BE49-F238E27FC236}">
                        <a16:creationId xmlns:a16="http://schemas.microsoft.com/office/drawing/2014/main" id="{16126973-A528-1C69-7B2C-BD80DD82CD44}"/>
                      </a:ext>
                    </a:extLst>
                  </p:cNvPr>
                  <p:cNvSpPr/>
                  <p:nvPr/>
                </p:nvSpPr>
                <p:spPr>
                  <a:xfrm>
                    <a:off x="6516495" y="3061837"/>
                    <a:ext cx="726804" cy="739846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3175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170" name="Rettangolo 3169">
                    <a:extLst>
                      <a:ext uri="{FF2B5EF4-FFF2-40B4-BE49-F238E27FC236}">
                        <a16:creationId xmlns:a16="http://schemas.microsoft.com/office/drawing/2014/main" id="{C2AD5FC8-1F92-B16A-DB78-8A0FC1C0CBC2}"/>
                      </a:ext>
                    </a:extLst>
                  </p:cNvPr>
                  <p:cNvSpPr/>
                  <p:nvPr/>
                </p:nvSpPr>
                <p:spPr>
                  <a:xfrm>
                    <a:off x="6619055" y="3166238"/>
                    <a:ext cx="726804" cy="739846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3175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171" name="Rettangolo 3170">
                    <a:extLst>
                      <a:ext uri="{FF2B5EF4-FFF2-40B4-BE49-F238E27FC236}">
                        <a16:creationId xmlns:a16="http://schemas.microsoft.com/office/drawing/2014/main" id="{ED4B2962-1CF9-1E1A-67F0-C2A775579379}"/>
                      </a:ext>
                    </a:extLst>
                  </p:cNvPr>
                  <p:cNvSpPr/>
                  <p:nvPr/>
                </p:nvSpPr>
                <p:spPr>
                  <a:xfrm>
                    <a:off x="6721615" y="3270638"/>
                    <a:ext cx="726804" cy="739846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3175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172" name="Rettangolo 3171">
                    <a:extLst>
                      <a:ext uri="{FF2B5EF4-FFF2-40B4-BE49-F238E27FC236}">
                        <a16:creationId xmlns:a16="http://schemas.microsoft.com/office/drawing/2014/main" id="{C7AC3C0B-836C-C03D-2381-3C63E2CE98E1}"/>
                      </a:ext>
                    </a:extLst>
                  </p:cNvPr>
                  <p:cNvSpPr/>
                  <p:nvPr/>
                </p:nvSpPr>
                <p:spPr>
                  <a:xfrm>
                    <a:off x="6824176" y="3375039"/>
                    <a:ext cx="726804" cy="739846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3175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173" name="CasellaDiTesto 3172">
                    <a:extLst>
                      <a:ext uri="{FF2B5EF4-FFF2-40B4-BE49-F238E27FC236}">
                        <a16:creationId xmlns:a16="http://schemas.microsoft.com/office/drawing/2014/main" id="{02D81455-EFC1-78F3-7A19-3511E62C33A3}"/>
                      </a:ext>
                    </a:extLst>
                  </p:cNvPr>
                  <p:cNvSpPr txBox="1"/>
                  <p:nvPr/>
                </p:nvSpPr>
                <p:spPr>
                  <a:xfrm>
                    <a:off x="1608453" y="1081976"/>
                    <a:ext cx="1380309" cy="48275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it-IT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32x32x32</a:t>
                    </a:r>
                  </a:p>
                </p:txBody>
              </p:sp>
              <p:sp>
                <p:nvSpPr>
                  <p:cNvPr id="3181" name="CasellaDiTesto 3180">
                    <a:extLst>
                      <a:ext uri="{FF2B5EF4-FFF2-40B4-BE49-F238E27FC236}">
                        <a16:creationId xmlns:a16="http://schemas.microsoft.com/office/drawing/2014/main" id="{E58DF7ED-7831-E220-B2F7-F0668763F9D7}"/>
                      </a:ext>
                    </a:extLst>
                  </p:cNvPr>
                  <p:cNvSpPr txBox="1"/>
                  <p:nvPr/>
                </p:nvSpPr>
                <p:spPr>
                  <a:xfrm>
                    <a:off x="4872137" y="1200326"/>
                    <a:ext cx="1380309" cy="48275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it-IT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16x16x32</a:t>
                    </a:r>
                  </a:p>
                </p:txBody>
              </p:sp>
              <p:sp>
                <p:nvSpPr>
                  <p:cNvPr id="3182" name="Parentesi graffa aperta 3181">
                    <a:extLst>
                      <a:ext uri="{FF2B5EF4-FFF2-40B4-BE49-F238E27FC236}">
                        <a16:creationId xmlns:a16="http://schemas.microsoft.com/office/drawing/2014/main" id="{E9550738-A19B-F60F-3164-437430EA033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211224" y="1019599"/>
                    <a:ext cx="151266" cy="969072"/>
                  </a:xfrm>
                  <a:prstGeom prst="leftBrace">
                    <a:avLst>
                      <a:gd name="adj1" fmla="val 25000"/>
                      <a:gd name="adj2" fmla="val 50000"/>
                    </a:avLst>
                  </a:prstGeom>
                  <a:ln w="63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183" name="Parentesi graffa aperta 3182">
                    <a:extLst>
                      <a:ext uri="{FF2B5EF4-FFF2-40B4-BE49-F238E27FC236}">
                        <a16:creationId xmlns:a16="http://schemas.microsoft.com/office/drawing/2014/main" id="{CE01D259-DBC3-2D96-CE79-0C46587ECF1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563975" y="1291888"/>
                    <a:ext cx="151265" cy="726803"/>
                  </a:xfrm>
                  <a:prstGeom prst="leftBrace">
                    <a:avLst>
                      <a:gd name="adj1" fmla="val 25000"/>
                      <a:gd name="adj2" fmla="val 50000"/>
                    </a:avLst>
                  </a:prstGeom>
                  <a:ln w="6350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185" name="Rettangolo 3184">
                    <a:extLst>
                      <a:ext uri="{FF2B5EF4-FFF2-40B4-BE49-F238E27FC236}">
                        <a16:creationId xmlns:a16="http://schemas.microsoft.com/office/drawing/2014/main" id="{6ED7AB38-7117-018B-B7AB-875195BF70AE}"/>
                      </a:ext>
                    </a:extLst>
                  </p:cNvPr>
                  <p:cNvSpPr/>
                  <p:nvPr/>
                </p:nvSpPr>
                <p:spPr>
                  <a:xfrm>
                    <a:off x="1813181" y="1605738"/>
                    <a:ext cx="969071" cy="986462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31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193" name="Rettangolo 3192">
                    <a:extLst>
                      <a:ext uri="{FF2B5EF4-FFF2-40B4-BE49-F238E27FC236}">
                        <a16:creationId xmlns:a16="http://schemas.microsoft.com/office/drawing/2014/main" id="{D5C115FA-ABB2-D64E-C56C-94496EEBD26B}"/>
                      </a:ext>
                    </a:extLst>
                  </p:cNvPr>
                  <p:cNvSpPr/>
                  <p:nvPr/>
                </p:nvSpPr>
                <p:spPr>
                  <a:xfrm>
                    <a:off x="1898882" y="1692976"/>
                    <a:ext cx="969071" cy="986462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31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194" name="Rettangolo 3193">
                    <a:extLst>
                      <a:ext uri="{FF2B5EF4-FFF2-40B4-BE49-F238E27FC236}">
                        <a16:creationId xmlns:a16="http://schemas.microsoft.com/office/drawing/2014/main" id="{C8233E63-4885-1E61-ACDD-BF21880B7A64}"/>
                      </a:ext>
                    </a:extLst>
                  </p:cNvPr>
                  <p:cNvSpPr/>
                  <p:nvPr/>
                </p:nvSpPr>
                <p:spPr>
                  <a:xfrm>
                    <a:off x="1984583" y="1780215"/>
                    <a:ext cx="969071" cy="986462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31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206" name="Rettangolo 3205">
                    <a:extLst>
                      <a:ext uri="{FF2B5EF4-FFF2-40B4-BE49-F238E27FC236}">
                        <a16:creationId xmlns:a16="http://schemas.microsoft.com/office/drawing/2014/main" id="{67FBB7A8-B7EE-38F7-B4FC-AF26AD53CFDF}"/>
                      </a:ext>
                    </a:extLst>
                  </p:cNvPr>
                  <p:cNvSpPr/>
                  <p:nvPr/>
                </p:nvSpPr>
                <p:spPr>
                  <a:xfrm>
                    <a:off x="2087143" y="1884616"/>
                    <a:ext cx="969071" cy="986462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31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209" name="Rettangolo 3208">
                    <a:extLst>
                      <a:ext uri="{FF2B5EF4-FFF2-40B4-BE49-F238E27FC236}">
                        <a16:creationId xmlns:a16="http://schemas.microsoft.com/office/drawing/2014/main" id="{AB4E66E4-5312-8CAF-E2BD-3835239ACEEA}"/>
                      </a:ext>
                    </a:extLst>
                  </p:cNvPr>
                  <p:cNvSpPr/>
                  <p:nvPr/>
                </p:nvSpPr>
                <p:spPr>
                  <a:xfrm>
                    <a:off x="2189703" y="1989016"/>
                    <a:ext cx="969071" cy="986462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31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213" name="Rettangolo 3212">
                    <a:extLst>
                      <a:ext uri="{FF2B5EF4-FFF2-40B4-BE49-F238E27FC236}">
                        <a16:creationId xmlns:a16="http://schemas.microsoft.com/office/drawing/2014/main" id="{C56EC2FB-4B64-42FD-8F15-998C9E872140}"/>
                      </a:ext>
                    </a:extLst>
                  </p:cNvPr>
                  <p:cNvSpPr/>
                  <p:nvPr/>
                </p:nvSpPr>
                <p:spPr>
                  <a:xfrm>
                    <a:off x="2292263" y="2093417"/>
                    <a:ext cx="969071" cy="986462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31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214" name="Rettangolo 3213">
                    <a:extLst>
                      <a:ext uri="{FF2B5EF4-FFF2-40B4-BE49-F238E27FC236}">
                        <a16:creationId xmlns:a16="http://schemas.microsoft.com/office/drawing/2014/main" id="{250AC1D0-78FF-F5D0-B86C-1864E1DEC485}"/>
                      </a:ext>
                    </a:extLst>
                  </p:cNvPr>
                  <p:cNvSpPr/>
                  <p:nvPr/>
                </p:nvSpPr>
                <p:spPr>
                  <a:xfrm>
                    <a:off x="2949490" y="2786450"/>
                    <a:ext cx="969071" cy="986462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31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215" name="Rettangolo 3214">
                    <a:extLst>
                      <a:ext uri="{FF2B5EF4-FFF2-40B4-BE49-F238E27FC236}">
                        <a16:creationId xmlns:a16="http://schemas.microsoft.com/office/drawing/2014/main" id="{587076E9-5BFF-0C52-31FE-9A82C5A36823}"/>
                      </a:ext>
                    </a:extLst>
                  </p:cNvPr>
                  <p:cNvSpPr/>
                  <p:nvPr/>
                </p:nvSpPr>
                <p:spPr>
                  <a:xfrm>
                    <a:off x="3052050" y="2890850"/>
                    <a:ext cx="969071" cy="986462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31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216" name="Rettangolo 3215">
                    <a:extLst>
                      <a:ext uri="{FF2B5EF4-FFF2-40B4-BE49-F238E27FC236}">
                        <a16:creationId xmlns:a16="http://schemas.microsoft.com/office/drawing/2014/main" id="{72A39D18-98FD-4EDA-5DD6-27B65E0BAF11}"/>
                      </a:ext>
                    </a:extLst>
                  </p:cNvPr>
                  <p:cNvSpPr/>
                  <p:nvPr/>
                </p:nvSpPr>
                <p:spPr>
                  <a:xfrm>
                    <a:off x="3154610" y="2995251"/>
                    <a:ext cx="969071" cy="986462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31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217" name="Rettangolo 3216">
                    <a:extLst>
                      <a:ext uri="{FF2B5EF4-FFF2-40B4-BE49-F238E27FC236}">
                        <a16:creationId xmlns:a16="http://schemas.microsoft.com/office/drawing/2014/main" id="{BCB550A6-F81D-3C51-A972-6DE515B00645}"/>
                      </a:ext>
                    </a:extLst>
                  </p:cNvPr>
                  <p:cNvSpPr/>
                  <p:nvPr/>
                </p:nvSpPr>
                <p:spPr>
                  <a:xfrm>
                    <a:off x="3257170" y="3099651"/>
                    <a:ext cx="969071" cy="986462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31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218" name="Rettangolo 3217">
                    <a:extLst>
                      <a:ext uri="{FF2B5EF4-FFF2-40B4-BE49-F238E27FC236}">
                        <a16:creationId xmlns:a16="http://schemas.microsoft.com/office/drawing/2014/main" id="{770B5B3F-8EF3-4C10-2565-E40F360A3173}"/>
                      </a:ext>
                    </a:extLst>
                  </p:cNvPr>
                  <p:cNvSpPr/>
                  <p:nvPr/>
                </p:nvSpPr>
                <p:spPr>
                  <a:xfrm>
                    <a:off x="3359730" y="3204052"/>
                    <a:ext cx="969071" cy="986462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31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219" name="Rettangolo 3218">
                    <a:extLst>
                      <a:ext uri="{FF2B5EF4-FFF2-40B4-BE49-F238E27FC236}">
                        <a16:creationId xmlns:a16="http://schemas.microsoft.com/office/drawing/2014/main" id="{5164E088-1874-D2BF-1DAB-445B5929B5DF}"/>
                      </a:ext>
                    </a:extLst>
                  </p:cNvPr>
                  <p:cNvSpPr/>
                  <p:nvPr/>
                </p:nvSpPr>
                <p:spPr>
                  <a:xfrm>
                    <a:off x="3462290" y="3308453"/>
                    <a:ext cx="969071" cy="986462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31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220" name="CasellaDiTesto 3219">
                    <a:extLst>
                      <a:ext uri="{FF2B5EF4-FFF2-40B4-BE49-F238E27FC236}">
                        <a16:creationId xmlns:a16="http://schemas.microsoft.com/office/drawing/2014/main" id="{9AB2660C-0EF9-D116-C773-E935F72C4463}"/>
                      </a:ext>
                    </a:extLst>
                  </p:cNvPr>
                  <p:cNvSpPr txBox="1"/>
                  <p:nvPr/>
                </p:nvSpPr>
                <p:spPr>
                  <a:xfrm>
                    <a:off x="3962725" y="4320207"/>
                    <a:ext cx="1657605" cy="7080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t-IT" sz="8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Batch</a:t>
                    </a:r>
                  </a:p>
                  <a:p>
                    <a:pPr algn="ctr"/>
                    <a:r>
                      <a:rPr lang="it-IT" sz="8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Normalization</a:t>
                    </a:r>
                  </a:p>
                </p:txBody>
              </p:sp>
              <p:sp>
                <p:nvSpPr>
                  <p:cNvPr id="3221" name="CasellaDiTesto 3220">
                    <a:extLst>
                      <a:ext uri="{FF2B5EF4-FFF2-40B4-BE49-F238E27FC236}">
                        <a16:creationId xmlns:a16="http://schemas.microsoft.com/office/drawing/2014/main" id="{164649A5-5F3B-E8D6-4792-24E87B6FF402}"/>
                      </a:ext>
                    </a:extLst>
                  </p:cNvPr>
                  <p:cNvSpPr txBox="1"/>
                  <p:nvPr/>
                </p:nvSpPr>
                <p:spPr>
                  <a:xfrm>
                    <a:off x="3385297" y="3550933"/>
                    <a:ext cx="729865" cy="54712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it-IT" sz="105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L2</a:t>
                    </a:r>
                  </a:p>
                </p:txBody>
              </p:sp>
              <p:sp>
                <p:nvSpPr>
                  <p:cNvPr id="3222" name="CasellaDiTesto 3221">
                    <a:extLst>
                      <a:ext uri="{FF2B5EF4-FFF2-40B4-BE49-F238E27FC236}">
                        <a16:creationId xmlns:a16="http://schemas.microsoft.com/office/drawing/2014/main" id="{5FACE601-4142-F1DB-C4FC-E58245D35521}"/>
                      </a:ext>
                    </a:extLst>
                  </p:cNvPr>
                  <p:cNvSpPr txBox="1"/>
                  <p:nvPr/>
                </p:nvSpPr>
                <p:spPr>
                  <a:xfrm>
                    <a:off x="7438922" y="4246287"/>
                    <a:ext cx="1123556" cy="4505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it-IT" sz="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Dropout</a:t>
                    </a:r>
                    <a:endParaRPr lang="it-IT" sz="11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3223" name="Gruppo 3222">
                    <a:extLst>
                      <a:ext uri="{FF2B5EF4-FFF2-40B4-BE49-F238E27FC236}">
                        <a16:creationId xmlns:a16="http://schemas.microsoft.com/office/drawing/2014/main" id="{4A4818AB-F015-F870-F002-B20DCA894ED3}"/>
                      </a:ext>
                    </a:extLst>
                  </p:cNvPr>
                  <p:cNvGrpSpPr/>
                  <p:nvPr/>
                </p:nvGrpSpPr>
                <p:grpSpPr>
                  <a:xfrm>
                    <a:off x="7044916" y="3267294"/>
                    <a:ext cx="668245" cy="968475"/>
                    <a:chOff x="3933308" y="2749463"/>
                    <a:chExt cx="1036171" cy="1525811"/>
                  </a:xfrm>
                </p:grpSpPr>
                <p:pic>
                  <p:nvPicPr>
                    <p:cNvPr id="3226" name="Elemento grafico 3225" descr="Filtro con riempimento a tinta unita">
                      <a:extLst>
                        <a:ext uri="{FF2B5EF4-FFF2-40B4-BE49-F238E27FC236}">
                          <a16:creationId xmlns:a16="http://schemas.microsoft.com/office/drawing/2014/main" id="{56E3DA34-910B-A58B-0877-BED9AED0D18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50912" y="3182162"/>
                      <a:ext cx="567315" cy="70054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227" name="CasellaDiTesto 3226">
                      <a:extLst>
                        <a:ext uri="{FF2B5EF4-FFF2-40B4-BE49-F238E27FC236}">
                          <a16:creationId xmlns:a16="http://schemas.microsoft.com/office/drawing/2014/main" id="{A0A81B88-6BD1-D75C-B4F0-65846B5066C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42192" y="2749463"/>
                      <a:ext cx="781375" cy="70986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it-IT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p:txBody>
                </p:sp>
                <p:sp>
                  <p:nvSpPr>
                    <p:cNvPr id="3228" name="CasellaDiTesto 3227">
                      <a:extLst>
                        <a:ext uri="{FF2B5EF4-FFF2-40B4-BE49-F238E27FC236}">
                          <a16:creationId xmlns:a16="http://schemas.microsoft.com/office/drawing/2014/main" id="{AF23326E-7314-97FF-09B6-E07A66A2E6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33308" y="3565405"/>
                      <a:ext cx="1036171" cy="70986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it-IT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0,7</a:t>
                      </a:r>
                    </a:p>
                  </p:txBody>
                </p:sp>
                <p:sp>
                  <p:nvSpPr>
                    <p:cNvPr id="3229" name="Rettangolo 3228">
                      <a:extLst>
                        <a:ext uri="{FF2B5EF4-FFF2-40B4-BE49-F238E27FC236}">
                          <a16:creationId xmlns:a16="http://schemas.microsoft.com/office/drawing/2014/main" id="{0196639E-1C3E-1C32-ABD7-E143D4AC1D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50913" y="2923006"/>
                      <a:ext cx="567313" cy="1144580"/>
                    </a:xfrm>
                    <a:prstGeom prst="rect">
                      <a:avLst/>
                    </a:prstGeom>
                    <a:noFill/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</p:grpSp>
              <p:cxnSp>
                <p:nvCxnSpPr>
                  <p:cNvPr id="3224" name="Connettore 1 3223">
                    <a:extLst>
                      <a:ext uri="{FF2B5EF4-FFF2-40B4-BE49-F238E27FC236}">
                        <a16:creationId xmlns:a16="http://schemas.microsoft.com/office/drawing/2014/main" id="{07F77A02-DACB-4C3E-0DC7-68B69A5EBD66}"/>
                      </a:ext>
                    </a:extLst>
                  </p:cNvPr>
                  <p:cNvCxnSpPr>
                    <a:stCxn id="3219" idx="0"/>
                    <a:endCxn id="3219" idx="2"/>
                  </p:cNvCxnSpPr>
                  <p:nvPr/>
                </p:nvCxnSpPr>
                <p:spPr>
                  <a:xfrm>
                    <a:off x="3946826" y="3308453"/>
                    <a:ext cx="0" cy="986462"/>
                  </a:xfrm>
                  <a:prstGeom prst="line">
                    <a:avLst/>
                  </a:prstGeom>
                  <a:ln w="9525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25" name="Figura a mano libera 3224">
                    <a:extLst>
                      <a:ext uri="{FF2B5EF4-FFF2-40B4-BE49-F238E27FC236}">
                        <a16:creationId xmlns:a16="http://schemas.microsoft.com/office/drawing/2014/main" id="{84D3CA69-65F0-C780-A505-CE02651BCF89}"/>
                      </a:ext>
                    </a:extLst>
                  </p:cNvPr>
                  <p:cNvSpPr/>
                  <p:nvPr/>
                </p:nvSpPr>
                <p:spPr>
                  <a:xfrm>
                    <a:off x="4023167" y="3610998"/>
                    <a:ext cx="352166" cy="386124"/>
                  </a:xfrm>
                  <a:custGeom>
                    <a:avLst/>
                    <a:gdLst>
                      <a:gd name="connsiteX0" fmla="*/ 0 w 1840676"/>
                      <a:gd name="connsiteY0" fmla="*/ 546265 h 546265"/>
                      <a:gd name="connsiteX1" fmla="*/ 285008 w 1840676"/>
                      <a:gd name="connsiteY1" fmla="*/ 522514 h 546265"/>
                      <a:gd name="connsiteX2" fmla="*/ 332510 w 1840676"/>
                      <a:gd name="connsiteY2" fmla="*/ 510639 h 546265"/>
                      <a:gd name="connsiteX3" fmla="*/ 380011 w 1840676"/>
                      <a:gd name="connsiteY3" fmla="*/ 486888 h 546265"/>
                      <a:gd name="connsiteX4" fmla="*/ 415637 w 1840676"/>
                      <a:gd name="connsiteY4" fmla="*/ 475013 h 546265"/>
                      <a:gd name="connsiteX5" fmla="*/ 451263 w 1840676"/>
                      <a:gd name="connsiteY5" fmla="*/ 439387 h 546265"/>
                      <a:gd name="connsiteX6" fmla="*/ 558141 w 1840676"/>
                      <a:gd name="connsiteY6" fmla="*/ 344384 h 546265"/>
                      <a:gd name="connsiteX7" fmla="*/ 581891 w 1840676"/>
                      <a:gd name="connsiteY7" fmla="*/ 308758 h 546265"/>
                      <a:gd name="connsiteX8" fmla="*/ 653143 w 1840676"/>
                      <a:gd name="connsiteY8" fmla="*/ 237506 h 546265"/>
                      <a:gd name="connsiteX9" fmla="*/ 676894 w 1840676"/>
                      <a:gd name="connsiteY9" fmla="*/ 201880 h 546265"/>
                      <a:gd name="connsiteX10" fmla="*/ 748146 w 1840676"/>
                      <a:gd name="connsiteY10" fmla="*/ 130628 h 546265"/>
                      <a:gd name="connsiteX11" fmla="*/ 843149 w 1840676"/>
                      <a:gd name="connsiteY11" fmla="*/ 47501 h 546265"/>
                      <a:gd name="connsiteX12" fmla="*/ 878774 w 1840676"/>
                      <a:gd name="connsiteY12" fmla="*/ 23750 h 546265"/>
                      <a:gd name="connsiteX13" fmla="*/ 950026 w 1840676"/>
                      <a:gd name="connsiteY13" fmla="*/ 0 h 546265"/>
                      <a:gd name="connsiteX14" fmla="*/ 1021278 w 1840676"/>
                      <a:gd name="connsiteY14" fmla="*/ 11875 h 546265"/>
                      <a:gd name="connsiteX15" fmla="*/ 1092530 w 1840676"/>
                      <a:gd name="connsiteY15" fmla="*/ 59376 h 546265"/>
                      <a:gd name="connsiteX16" fmla="*/ 1140032 w 1840676"/>
                      <a:gd name="connsiteY16" fmla="*/ 130628 h 546265"/>
                      <a:gd name="connsiteX17" fmla="*/ 1199408 w 1840676"/>
                      <a:gd name="connsiteY17" fmla="*/ 201880 h 546265"/>
                      <a:gd name="connsiteX18" fmla="*/ 1223159 w 1840676"/>
                      <a:gd name="connsiteY18" fmla="*/ 273132 h 546265"/>
                      <a:gd name="connsiteX19" fmla="*/ 1282536 w 1840676"/>
                      <a:gd name="connsiteY19" fmla="*/ 380010 h 546265"/>
                      <a:gd name="connsiteX20" fmla="*/ 1389413 w 1840676"/>
                      <a:gd name="connsiteY20" fmla="*/ 463137 h 546265"/>
                      <a:gd name="connsiteX21" fmla="*/ 1448790 w 1840676"/>
                      <a:gd name="connsiteY21" fmla="*/ 475013 h 546265"/>
                      <a:gd name="connsiteX22" fmla="*/ 1520042 w 1840676"/>
                      <a:gd name="connsiteY22" fmla="*/ 498763 h 546265"/>
                      <a:gd name="connsiteX23" fmla="*/ 1555668 w 1840676"/>
                      <a:gd name="connsiteY23" fmla="*/ 510639 h 546265"/>
                      <a:gd name="connsiteX24" fmla="*/ 1615045 w 1840676"/>
                      <a:gd name="connsiteY24" fmla="*/ 522514 h 546265"/>
                      <a:gd name="connsiteX25" fmla="*/ 1840676 w 1840676"/>
                      <a:gd name="connsiteY25" fmla="*/ 546265 h 546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1840676" h="546265">
                        <a:moveTo>
                          <a:pt x="0" y="546265"/>
                        </a:moveTo>
                        <a:cubicBezTo>
                          <a:pt x="78779" y="541013"/>
                          <a:pt x="200374" y="535534"/>
                          <a:pt x="285008" y="522514"/>
                        </a:cubicBezTo>
                        <a:cubicBezTo>
                          <a:pt x="301139" y="520032"/>
                          <a:pt x="316676" y="514597"/>
                          <a:pt x="332510" y="510639"/>
                        </a:cubicBezTo>
                        <a:cubicBezTo>
                          <a:pt x="348344" y="502722"/>
                          <a:pt x="363740" y="493861"/>
                          <a:pt x="380011" y="486888"/>
                        </a:cubicBezTo>
                        <a:cubicBezTo>
                          <a:pt x="391517" y="481957"/>
                          <a:pt x="405222" y="481957"/>
                          <a:pt x="415637" y="475013"/>
                        </a:cubicBezTo>
                        <a:cubicBezTo>
                          <a:pt x="429611" y="465697"/>
                          <a:pt x="438361" y="450138"/>
                          <a:pt x="451263" y="439387"/>
                        </a:cubicBezTo>
                        <a:cubicBezTo>
                          <a:pt x="504804" y="394769"/>
                          <a:pt x="500407" y="430988"/>
                          <a:pt x="558141" y="344384"/>
                        </a:cubicBezTo>
                        <a:cubicBezTo>
                          <a:pt x="566058" y="332509"/>
                          <a:pt x="572409" y="319425"/>
                          <a:pt x="581891" y="308758"/>
                        </a:cubicBezTo>
                        <a:cubicBezTo>
                          <a:pt x="604206" y="283654"/>
                          <a:pt x="634511" y="265453"/>
                          <a:pt x="653143" y="237506"/>
                        </a:cubicBezTo>
                        <a:cubicBezTo>
                          <a:pt x="661060" y="225631"/>
                          <a:pt x="667412" y="212547"/>
                          <a:pt x="676894" y="201880"/>
                        </a:cubicBezTo>
                        <a:cubicBezTo>
                          <a:pt x="699209" y="176776"/>
                          <a:pt x="729514" y="158575"/>
                          <a:pt x="748146" y="130628"/>
                        </a:cubicBezTo>
                        <a:cubicBezTo>
                          <a:pt x="787731" y="71251"/>
                          <a:pt x="760021" y="102921"/>
                          <a:pt x="843149" y="47501"/>
                        </a:cubicBezTo>
                        <a:cubicBezTo>
                          <a:pt x="855024" y="39584"/>
                          <a:pt x="865234" y="28263"/>
                          <a:pt x="878774" y="23750"/>
                        </a:cubicBezTo>
                        <a:lnTo>
                          <a:pt x="950026" y="0"/>
                        </a:lnTo>
                        <a:cubicBezTo>
                          <a:pt x="973777" y="3958"/>
                          <a:pt x="999052" y="2614"/>
                          <a:pt x="1021278" y="11875"/>
                        </a:cubicBezTo>
                        <a:cubicBezTo>
                          <a:pt x="1047627" y="22854"/>
                          <a:pt x="1092530" y="59376"/>
                          <a:pt x="1092530" y="59376"/>
                        </a:cubicBezTo>
                        <a:cubicBezTo>
                          <a:pt x="1108364" y="83127"/>
                          <a:pt x="1119848" y="110444"/>
                          <a:pt x="1140032" y="130628"/>
                        </a:cubicBezTo>
                        <a:cubicBezTo>
                          <a:pt x="1162406" y="153002"/>
                          <a:pt x="1186181" y="172119"/>
                          <a:pt x="1199408" y="201880"/>
                        </a:cubicBezTo>
                        <a:cubicBezTo>
                          <a:pt x="1209576" y="224758"/>
                          <a:pt x="1215242" y="249381"/>
                          <a:pt x="1223159" y="273132"/>
                        </a:cubicBezTo>
                        <a:cubicBezTo>
                          <a:pt x="1238093" y="317934"/>
                          <a:pt x="1241699" y="339171"/>
                          <a:pt x="1282536" y="380010"/>
                        </a:cubicBezTo>
                        <a:cubicBezTo>
                          <a:pt x="1309097" y="406572"/>
                          <a:pt x="1353900" y="456034"/>
                          <a:pt x="1389413" y="463137"/>
                        </a:cubicBezTo>
                        <a:cubicBezTo>
                          <a:pt x="1409205" y="467096"/>
                          <a:pt x="1429317" y="469702"/>
                          <a:pt x="1448790" y="475013"/>
                        </a:cubicBezTo>
                        <a:cubicBezTo>
                          <a:pt x="1472943" y="481600"/>
                          <a:pt x="1496291" y="490846"/>
                          <a:pt x="1520042" y="498763"/>
                        </a:cubicBezTo>
                        <a:cubicBezTo>
                          <a:pt x="1531917" y="502721"/>
                          <a:pt x="1543393" y="508184"/>
                          <a:pt x="1555668" y="510639"/>
                        </a:cubicBezTo>
                        <a:cubicBezTo>
                          <a:pt x="1575460" y="514597"/>
                          <a:pt x="1595030" y="519903"/>
                          <a:pt x="1615045" y="522514"/>
                        </a:cubicBezTo>
                        <a:cubicBezTo>
                          <a:pt x="1800487" y="546702"/>
                          <a:pt x="1758891" y="546265"/>
                          <a:pt x="1840676" y="546265"/>
                        </a:cubicBezTo>
                      </a:path>
                    </a:pathLst>
                  </a:cu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1847" name="CasellaDiTesto 1846">
                  <a:extLst>
                    <a:ext uri="{FF2B5EF4-FFF2-40B4-BE49-F238E27FC236}">
                      <a16:creationId xmlns:a16="http://schemas.microsoft.com/office/drawing/2014/main" id="{F3746A26-8AA5-5674-2879-3901CC961CB7}"/>
                    </a:ext>
                  </a:extLst>
                </p:cNvPr>
                <p:cNvSpPr txBox="1"/>
                <p:nvPr/>
              </p:nvSpPr>
              <p:spPr>
                <a:xfrm>
                  <a:off x="4446483" y="3668022"/>
                  <a:ext cx="1137249" cy="7080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800" b="0" i="0" u="none" strike="noStrike" dirty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Conv2D</a:t>
                  </a:r>
                </a:p>
                <a:p>
                  <a:endParaRPr lang="it-IT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48" name="CasellaDiTesto 1847">
                  <a:extLst>
                    <a:ext uri="{FF2B5EF4-FFF2-40B4-BE49-F238E27FC236}">
                      <a16:creationId xmlns:a16="http://schemas.microsoft.com/office/drawing/2014/main" id="{5D4DF325-8FB2-DE45-9BB5-DA99CF73C28D}"/>
                    </a:ext>
                  </a:extLst>
                </p:cNvPr>
                <p:cNvSpPr txBox="1"/>
                <p:nvPr/>
              </p:nvSpPr>
              <p:spPr>
                <a:xfrm>
                  <a:off x="7730849" y="3585846"/>
                  <a:ext cx="1346076" cy="12229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it-IT" sz="800" b="0" i="0" u="none" strike="noStrike" dirty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Max</a:t>
                  </a:r>
                </a:p>
                <a:p>
                  <a:pPr algn="ctr"/>
                  <a:r>
                    <a:rPr lang="it-IT" sz="800" b="0" i="0" u="none" strike="noStrike" dirty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Pooling2D</a:t>
                  </a:r>
                </a:p>
                <a:p>
                  <a:pPr algn="ctr"/>
                  <a:endParaRPr lang="it-IT" sz="800" b="0" i="0" u="none" strike="noStrike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endParaRPr lang="it-IT" sz="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3231" name="Connettore 7 3230">
              <a:extLst>
                <a:ext uri="{FF2B5EF4-FFF2-40B4-BE49-F238E27FC236}">
                  <a16:creationId xmlns:a16="http://schemas.microsoft.com/office/drawing/2014/main" id="{8FE2D9F6-1A0A-F92D-EAE8-C60446ED5A31}"/>
                </a:ext>
              </a:extLst>
            </p:cNvPr>
            <p:cNvCxnSpPr>
              <a:stCxn id="1844" idx="1"/>
            </p:cNvCxnSpPr>
            <p:nvPr/>
          </p:nvCxnSpPr>
          <p:spPr>
            <a:xfrm rot="10800000" flipV="1">
              <a:off x="1512327" y="5654271"/>
              <a:ext cx="1375165" cy="499625"/>
            </a:xfrm>
            <a:prstGeom prst="curvedConnector3">
              <a:avLst>
                <a:gd name="adj1" fmla="val 13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09" name="Gruppo 3408">
            <a:extLst>
              <a:ext uri="{FF2B5EF4-FFF2-40B4-BE49-F238E27FC236}">
                <a16:creationId xmlns:a16="http://schemas.microsoft.com/office/drawing/2014/main" id="{57586C59-2F62-BC20-4DB5-800274C47E07}"/>
              </a:ext>
            </a:extLst>
          </p:cNvPr>
          <p:cNvGrpSpPr/>
          <p:nvPr/>
        </p:nvGrpSpPr>
        <p:grpSpPr>
          <a:xfrm>
            <a:off x="6467704" y="147860"/>
            <a:ext cx="2112435" cy="996254"/>
            <a:chOff x="6467704" y="147860"/>
            <a:chExt cx="2112435" cy="9962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94" name="CasellaDiTesto 3393">
                  <a:extLst>
                    <a:ext uri="{FF2B5EF4-FFF2-40B4-BE49-F238E27FC236}">
                      <a16:creationId xmlns:a16="http://schemas.microsoft.com/office/drawing/2014/main" id="{13904F40-B71B-8673-9139-4D071831AF78}"/>
                    </a:ext>
                  </a:extLst>
                </p:cNvPr>
                <p:cNvSpPr txBox="1"/>
                <p:nvPr/>
              </p:nvSpPr>
              <p:spPr>
                <a:xfrm>
                  <a:off x="6467704" y="147860"/>
                  <a:ext cx="2112435" cy="232756"/>
                </a:xfrm>
                <a:prstGeom prst="rect">
                  <a:avLst/>
                </a:prstGeom>
                <a:solidFill>
                  <a:srgbClr val="FFFF00">
                    <a:alpha val="23000"/>
                  </a:srgb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it-IT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</m:e>
                          <m:sub>
                            <m: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it-IT" sz="1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⁡(0,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sz="1400" dirty="0"/>
                </a:p>
              </p:txBody>
            </p:sp>
          </mc:Choice>
          <mc:Fallback xmlns="">
            <p:sp>
              <p:nvSpPr>
                <p:cNvPr id="3394" name="CasellaDiTesto 3393">
                  <a:extLst>
                    <a:ext uri="{FF2B5EF4-FFF2-40B4-BE49-F238E27FC236}">
                      <a16:creationId xmlns:a16="http://schemas.microsoft.com/office/drawing/2014/main" id="{13904F40-B71B-8673-9139-4D071831A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7704" y="147860"/>
                  <a:ext cx="2112435" cy="232756"/>
                </a:xfrm>
                <a:prstGeom prst="rect">
                  <a:avLst/>
                </a:prstGeom>
                <a:blipFill>
                  <a:blip r:embed="rId10"/>
                  <a:stretch>
                    <a:fillRect t="-5263" b="-31579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96" name="CasellaDiTesto 3395">
                  <a:extLst>
                    <a:ext uri="{FF2B5EF4-FFF2-40B4-BE49-F238E27FC236}">
                      <a16:creationId xmlns:a16="http://schemas.microsoft.com/office/drawing/2014/main" id="{5F094459-D233-4AAD-4890-6252B8D80DDB}"/>
                    </a:ext>
                  </a:extLst>
                </p:cNvPr>
                <p:cNvSpPr txBox="1"/>
                <p:nvPr/>
              </p:nvSpPr>
              <p:spPr>
                <a:xfrm>
                  <a:off x="7016541" y="462640"/>
                  <a:ext cx="1033103" cy="522835"/>
                </a:xfrm>
                <a:prstGeom prst="rect">
                  <a:avLst/>
                </a:prstGeom>
                <a:solidFill>
                  <a:srgbClr val="FFFF00">
                    <a:alpha val="23000"/>
                  </a:srgbClr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0,001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it-IT" sz="14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it-IT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3396" name="CasellaDiTesto 3395">
                  <a:extLst>
                    <a:ext uri="{FF2B5EF4-FFF2-40B4-BE49-F238E27FC236}">
                      <a16:creationId xmlns:a16="http://schemas.microsoft.com/office/drawing/2014/main" id="{5F094459-D233-4AAD-4890-6252B8D80D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6541" y="462640"/>
                  <a:ext cx="1033103" cy="522835"/>
                </a:xfrm>
                <a:prstGeom prst="rect">
                  <a:avLst/>
                </a:prstGeom>
                <a:blipFill>
                  <a:blip r:embed="rId11"/>
                  <a:stretch>
                    <a:fillRect l="-19512" t="-145238" r="-14634" b="-207143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98" name="Connettore 7 3397">
              <a:extLst>
                <a:ext uri="{FF2B5EF4-FFF2-40B4-BE49-F238E27FC236}">
                  <a16:creationId xmlns:a16="http://schemas.microsoft.com/office/drawing/2014/main" id="{4A81343D-81D9-2C1B-7548-983067CAE368}"/>
                </a:ext>
              </a:extLst>
            </p:cNvPr>
            <p:cNvCxnSpPr>
              <a:cxnSpLocks/>
              <a:stCxn id="3396" idx="3"/>
              <a:endCxn id="3149" idx="0"/>
            </p:cNvCxnSpPr>
            <p:nvPr/>
          </p:nvCxnSpPr>
          <p:spPr>
            <a:xfrm>
              <a:off x="8049644" y="724058"/>
              <a:ext cx="423209" cy="419174"/>
            </a:xfrm>
            <a:prstGeom prst="curvedConnector2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1" name="Connettore 7 3400">
              <a:extLst>
                <a:ext uri="{FF2B5EF4-FFF2-40B4-BE49-F238E27FC236}">
                  <a16:creationId xmlns:a16="http://schemas.microsoft.com/office/drawing/2014/main" id="{DEFF05A8-5C25-90DF-B4DD-61682CD43E0F}"/>
                </a:ext>
              </a:extLst>
            </p:cNvPr>
            <p:cNvCxnSpPr>
              <a:cxnSpLocks/>
              <a:stCxn id="3396" idx="1"/>
              <a:endCxn id="21" idx="0"/>
            </p:cNvCxnSpPr>
            <p:nvPr/>
          </p:nvCxnSpPr>
          <p:spPr>
            <a:xfrm rot="10800000" flipV="1">
              <a:off x="6659965" y="724058"/>
              <a:ext cx="356576" cy="420056"/>
            </a:xfrm>
            <a:prstGeom prst="curvedConnector2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5" name="Connettore 2 3404">
              <a:extLst>
                <a:ext uri="{FF2B5EF4-FFF2-40B4-BE49-F238E27FC236}">
                  <a16:creationId xmlns:a16="http://schemas.microsoft.com/office/drawing/2014/main" id="{924B2A2E-8F50-5B0A-1FB6-F22C284FF8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3862" y="380616"/>
              <a:ext cx="110527" cy="659625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7" name="Connettore 2 3406">
              <a:extLst>
                <a:ext uri="{FF2B5EF4-FFF2-40B4-BE49-F238E27FC236}">
                  <a16:creationId xmlns:a16="http://schemas.microsoft.com/office/drawing/2014/main" id="{E8368226-25FC-7041-D9E4-6A5149B211E3}"/>
                </a:ext>
              </a:extLst>
            </p:cNvPr>
            <p:cNvCxnSpPr>
              <a:cxnSpLocks/>
            </p:cNvCxnSpPr>
            <p:nvPr/>
          </p:nvCxnSpPr>
          <p:spPr>
            <a:xfrm>
              <a:off x="8335177" y="377887"/>
              <a:ext cx="180732" cy="644818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11" name="Gruppo 3410">
            <a:extLst>
              <a:ext uri="{FF2B5EF4-FFF2-40B4-BE49-F238E27FC236}">
                <a16:creationId xmlns:a16="http://schemas.microsoft.com/office/drawing/2014/main" id="{F5880FD2-D372-66FA-EF35-E26DF926D824}"/>
              </a:ext>
            </a:extLst>
          </p:cNvPr>
          <p:cNvGrpSpPr/>
          <p:nvPr/>
        </p:nvGrpSpPr>
        <p:grpSpPr>
          <a:xfrm>
            <a:off x="7813337" y="6020654"/>
            <a:ext cx="2720211" cy="736420"/>
            <a:chOff x="7813337" y="6020654"/>
            <a:chExt cx="2720211" cy="7364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12" name="CasellaDiTesto 3411">
                  <a:extLst>
                    <a:ext uri="{FF2B5EF4-FFF2-40B4-BE49-F238E27FC236}">
                      <a16:creationId xmlns:a16="http://schemas.microsoft.com/office/drawing/2014/main" id="{BF548EF6-2FB4-597B-4B84-000D74E91759}"/>
                    </a:ext>
                  </a:extLst>
                </p:cNvPr>
                <p:cNvSpPr txBox="1"/>
                <p:nvPr/>
              </p:nvSpPr>
              <p:spPr>
                <a:xfrm>
                  <a:off x="7813337" y="6020654"/>
                  <a:ext cx="1949380" cy="736420"/>
                </a:xfrm>
                <a:prstGeom prst="rect">
                  <a:avLst/>
                </a:prstGeom>
                <a:solidFill>
                  <a:srgbClr val="FFFF00">
                    <a:alpha val="23000"/>
                  </a:srgbClr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𝑧𝑗</m:t>
                                </m:r>
                              </m:sup>
                            </m:sSup>
                          </m:num>
                          <m:den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𝑧𝑗</m:t>
                                    </m:r>
                                  </m:sup>
                                </m:sSup>
                              </m:e>
                            </m:nary>
                          </m:den>
                        </m:f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3331" name="CasellaDiTesto 3330">
                  <a:extLst>
                    <a:ext uri="{FF2B5EF4-FFF2-40B4-BE49-F238E27FC236}">
                      <a16:creationId xmlns:a16="http://schemas.microsoft.com/office/drawing/2014/main" id="{9122110F-6472-79F3-8419-36F01605C3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3337" y="6020654"/>
                  <a:ext cx="1949380" cy="736420"/>
                </a:xfrm>
                <a:prstGeom prst="rect">
                  <a:avLst/>
                </a:prstGeom>
                <a:blipFill>
                  <a:blip r:embed="rId12"/>
                  <a:stretch>
                    <a:fillRect t="-10345" b="-84483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13" name="Connettore 7 3412">
              <a:extLst>
                <a:ext uri="{FF2B5EF4-FFF2-40B4-BE49-F238E27FC236}">
                  <a16:creationId xmlns:a16="http://schemas.microsoft.com/office/drawing/2014/main" id="{F55C39D5-C09A-A040-050E-0F7B36693AFA}"/>
                </a:ext>
              </a:extLst>
            </p:cNvPr>
            <p:cNvCxnSpPr>
              <a:stCxn id="3412" idx="3"/>
            </p:cNvCxnSpPr>
            <p:nvPr/>
          </p:nvCxnSpPr>
          <p:spPr>
            <a:xfrm flipV="1">
              <a:off x="9762717" y="6172001"/>
              <a:ext cx="770831" cy="216863"/>
            </a:xfrm>
            <a:prstGeom prst="curvedConnector3">
              <a:avLst>
                <a:gd name="adj1" fmla="val 46174"/>
              </a:avLst>
            </a:prstGeom>
            <a:ln w="127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320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3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4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4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po 25">
            <a:extLst>
              <a:ext uri="{FF2B5EF4-FFF2-40B4-BE49-F238E27FC236}">
                <a16:creationId xmlns:a16="http://schemas.microsoft.com/office/drawing/2014/main" id="{CF6B34AB-F3AF-3E3D-30F4-19E004E0F1CE}"/>
              </a:ext>
            </a:extLst>
          </p:cNvPr>
          <p:cNvGrpSpPr/>
          <p:nvPr/>
        </p:nvGrpSpPr>
        <p:grpSpPr>
          <a:xfrm>
            <a:off x="1214566" y="1422775"/>
            <a:ext cx="2712718" cy="4200127"/>
            <a:chOff x="2410970" y="941552"/>
            <a:chExt cx="2712718" cy="4200127"/>
          </a:xfrm>
        </p:grpSpPr>
        <p:grpSp>
          <p:nvGrpSpPr>
            <p:cNvPr id="25" name="Gruppo 24">
              <a:extLst>
                <a:ext uri="{FF2B5EF4-FFF2-40B4-BE49-F238E27FC236}">
                  <a16:creationId xmlns:a16="http://schemas.microsoft.com/office/drawing/2014/main" id="{B52F5BFA-A882-A3FD-48EA-5AB761B654E3}"/>
                </a:ext>
              </a:extLst>
            </p:cNvPr>
            <p:cNvGrpSpPr/>
            <p:nvPr/>
          </p:nvGrpSpPr>
          <p:grpSpPr>
            <a:xfrm>
              <a:off x="2553962" y="1772772"/>
              <a:ext cx="708398" cy="2852496"/>
              <a:chOff x="1524247" y="1969567"/>
              <a:chExt cx="708398" cy="2852496"/>
            </a:xfrm>
          </p:grpSpPr>
          <p:pic>
            <p:nvPicPr>
              <p:cNvPr id="7" name="Elemento grafico 6" descr="Grafico logaritmico contorno">
                <a:extLst>
                  <a:ext uri="{FF2B5EF4-FFF2-40B4-BE49-F238E27FC236}">
                    <a16:creationId xmlns:a16="http://schemas.microsoft.com/office/drawing/2014/main" id="{D69D829D-61F4-BF3F-7696-9989F7F536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24247" y="1969567"/>
                <a:ext cx="708398" cy="708398"/>
              </a:xfrm>
              <a:prstGeom prst="rect">
                <a:avLst/>
              </a:prstGeom>
            </p:spPr>
          </p:pic>
          <p:pic>
            <p:nvPicPr>
              <p:cNvPr id="9" name="Elemento grafico 8" descr="Cronometro 66% contorno">
                <a:extLst>
                  <a:ext uri="{FF2B5EF4-FFF2-40B4-BE49-F238E27FC236}">
                    <a16:creationId xmlns:a16="http://schemas.microsoft.com/office/drawing/2014/main" id="{27C8E88F-0367-3DD4-2BD8-1D92B8A366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24247" y="3041616"/>
                <a:ext cx="708398" cy="708398"/>
              </a:xfrm>
              <a:prstGeom prst="rect">
                <a:avLst/>
              </a:prstGeom>
            </p:spPr>
          </p:pic>
          <p:pic>
            <p:nvPicPr>
              <p:cNvPr id="11" name="Elemento grafico 10" descr="Scatola contorno">
                <a:extLst>
                  <a:ext uri="{FF2B5EF4-FFF2-40B4-BE49-F238E27FC236}">
                    <a16:creationId xmlns:a16="http://schemas.microsoft.com/office/drawing/2014/main" id="{E8F44D1A-6B87-D7EB-CAC4-D80EBB6EA1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524247" y="4113665"/>
                <a:ext cx="708398" cy="708398"/>
              </a:xfrm>
              <a:prstGeom prst="rect">
                <a:avLst/>
              </a:prstGeom>
            </p:spPr>
          </p:pic>
        </p:grpSp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75D25E9E-6D83-B539-E55A-1EA9A21F6190}"/>
                </a:ext>
              </a:extLst>
            </p:cNvPr>
            <p:cNvGrpSpPr/>
            <p:nvPr/>
          </p:nvGrpSpPr>
          <p:grpSpPr>
            <a:xfrm>
              <a:off x="2410970" y="941552"/>
              <a:ext cx="2712718" cy="4200127"/>
              <a:chOff x="1535363" y="1243992"/>
              <a:chExt cx="2712718" cy="4200127"/>
            </a:xfrm>
          </p:grpSpPr>
          <p:sp>
            <p:nvSpPr>
              <p:cNvPr id="20" name="Elaborazione alternativa 19">
                <a:extLst>
                  <a:ext uri="{FF2B5EF4-FFF2-40B4-BE49-F238E27FC236}">
                    <a16:creationId xmlns:a16="http://schemas.microsoft.com/office/drawing/2014/main" id="{EC23616B-DAF6-03B3-BBE7-112A69B8ACD5}"/>
                  </a:ext>
                </a:extLst>
              </p:cNvPr>
              <p:cNvSpPr/>
              <p:nvPr/>
            </p:nvSpPr>
            <p:spPr>
              <a:xfrm rot="16200000">
                <a:off x="791658" y="1987697"/>
                <a:ext cx="4200127" cy="2712718"/>
              </a:xfrm>
              <a:prstGeom prst="flowChartAlternateProcess">
                <a:avLst/>
              </a:prstGeom>
              <a:solidFill>
                <a:srgbClr val="002060">
                  <a:alpha val="2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D821A9E0-9F8C-6D3B-13E4-6A1022984271}"/>
                  </a:ext>
                </a:extLst>
              </p:cNvPr>
              <p:cNvSpPr txBox="1"/>
              <p:nvPr/>
            </p:nvSpPr>
            <p:spPr>
              <a:xfrm>
                <a:off x="1958814" y="1462568"/>
                <a:ext cx="1957920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i="0" u="none" strike="noStrike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Hyperparameters</a:t>
                </a:r>
              </a:p>
              <a:p>
                <a:endParaRPr lang="it-IT" sz="1600" b="1" dirty="0"/>
              </a:p>
            </p:txBody>
          </p:sp>
        </p:grpSp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BD812F86-7D30-93A5-F49E-DD528E55296E}"/>
              </a:ext>
            </a:extLst>
          </p:cNvPr>
          <p:cNvGrpSpPr/>
          <p:nvPr/>
        </p:nvGrpSpPr>
        <p:grpSpPr>
          <a:xfrm>
            <a:off x="4680649" y="1430148"/>
            <a:ext cx="2869375" cy="4200127"/>
            <a:chOff x="4393091" y="1332623"/>
            <a:chExt cx="2869375" cy="4200127"/>
          </a:xfrm>
        </p:grpSpPr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295DB87C-989D-DB81-592C-F011253DF5B1}"/>
                </a:ext>
              </a:extLst>
            </p:cNvPr>
            <p:cNvGrpSpPr/>
            <p:nvPr/>
          </p:nvGrpSpPr>
          <p:grpSpPr>
            <a:xfrm>
              <a:off x="4393091" y="1332623"/>
              <a:ext cx="2869375" cy="4200127"/>
              <a:chOff x="4136889" y="1332623"/>
              <a:chExt cx="2871353" cy="4200127"/>
            </a:xfrm>
          </p:grpSpPr>
          <p:sp>
            <p:nvSpPr>
              <p:cNvPr id="19" name="Elaborazione alternativa 18">
                <a:extLst>
                  <a:ext uri="{FF2B5EF4-FFF2-40B4-BE49-F238E27FC236}">
                    <a16:creationId xmlns:a16="http://schemas.microsoft.com/office/drawing/2014/main" id="{A53AABE0-3398-B927-04A7-D2C2D38BC1C7}"/>
                  </a:ext>
                </a:extLst>
              </p:cNvPr>
              <p:cNvSpPr/>
              <p:nvPr/>
            </p:nvSpPr>
            <p:spPr>
              <a:xfrm rot="16200000">
                <a:off x="3452216" y="2076328"/>
                <a:ext cx="4200127" cy="2712717"/>
              </a:xfrm>
              <a:prstGeom prst="flowChartAlternateProcess">
                <a:avLst/>
              </a:prstGeom>
              <a:solidFill>
                <a:srgbClr val="FF0000">
                  <a:alpha val="2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C2EE6F3A-2BB8-C4DB-7DE8-5211932AFE59}"/>
                  </a:ext>
                </a:extLst>
              </p:cNvPr>
              <p:cNvSpPr txBox="1"/>
              <p:nvPr/>
            </p:nvSpPr>
            <p:spPr>
              <a:xfrm>
                <a:off x="4136889" y="1551199"/>
                <a:ext cx="287135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b="1" i="0" u="none" strike="noStrike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Optimizer, loss and metrics</a:t>
                </a:r>
              </a:p>
              <a:p>
                <a:endParaRPr lang="it-IT" b="1" dirty="0"/>
              </a:p>
            </p:txBody>
          </p:sp>
        </p:grpSp>
        <p:grpSp>
          <p:nvGrpSpPr>
            <p:cNvPr id="39" name="Gruppo 38">
              <a:extLst>
                <a:ext uri="{FF2B5EF4-FFF2-40B4-BE49-F238E27FC236}">
                  <a16:creationId xmlns:a16="http://schemas.microsoft.com/office/drawing/2014/main" id="{798C35F3-18E8-C4EE-1F27-AE1A0510FF3B}"/>
                </a:ext>
              </a:extLst>
            </p:cNvPr>
            <p:cNvGrpSpPr/>
            <p:nvPr/>
          </p:nvGrpSpPr>
          <p:grpSpPr>
            <a:xfrm>
              <a:off x="4553206" y="2163843"/>
              <a:ext cx="801330" cy="2825928"/>
              <a:chOff x="7100077" y="2163843"/>
              <a:chExt cx="801330" cy="2825928"/>
            </a:xfrm>
          </p:grpSpPr>
          <p:pic>
            <p:nvPicPr>
              <p:cNvPr id="34" name="Elemento grafico 33" descr="Singolo ingranaggio contorno">
                <a:extLst>
                  <a:ext uri="{FF2B5EF4-FFF2-40B4-BE49-F238E27FC236}">
                    <a16:creationId xmlns:a16="http://schemas.microsoft.com/office/drawing/2014/main" id="{A4B732EE-A8B7-FA39-9881-7343DEB549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100077" y="2163843"/>
                <a:ext cx="801330" cy="801330"/>
              </a:xfrm>
              <a:prstGeom prst="rect">
                <a:avLst/>
              </a:prstGeom>
            </p:spPr>
          </p:pic>
          <p:pic>
            <p:nvPicPr>
              <p:cNvPr id="36" name="Elemento grafico 35" descr="Abaco contorno">
                <a:extLst>
                  <a:ext uri="{FF2B5EF4-FFF2-40B4-BE49-F238E27FC236}">
                    <a16:creationId xmlns:a16="http://schemas.microsoft.com/office/drawing/2014/main" id="{87985E32-81E0-C465-5FF9-4C46694829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165738" y="3247714"/>
                <a:ext cx="670008" cy="670008"/>
              </a:xfrm>
              <a:prstGeom prst="rect">
                <a:avLst/>
              </a:prstGeom>
            </p:spPr>
          </p:pic>
          <p:pic>
            <p:nvPicPr>
              <p:cNvPr id="38" name="Elemento grafico 37" descr="Trofeo contorno">
                <a:extLst>
                  <a:ext uri="{FF2B5EF4-FFF2-40B4-BE49-F238E27FC236}">
                    <a16:creationId xmlns:a16="http://schemas.microsoft.com/office/drawing/2014/main" id="{C3ABA14C-6AD4-B8E7-C260-443380EEAF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165738" y="4319763"/>
                <a:ext cx="670008" cy="670008"/>
              </a:xfrm>
              <a:prstGeom prst="rect">
                <a:avLst/>
              </a:prstGeom>
            </p:spPr>
          </p:pic>
        </p:grpSp>
      </p:grp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61A7D561-046C-7EF8-850A-82378862E58F}"/>
              </a:ext>
            </a:extLst>
          </p:cNvPr>
          <p:cNvSpPr txBox="1"/>
          <p:nvPr/>
        </p:nvSpPr>
        <p:spPr>
          <a:xfrm>
            <a:off x="2368051" y="2348038"/>
            <a:ext cx="992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0,001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2DC5C380-2E6C-8391-5FC9-37AF468853B6}"/>
              </a:ext>
            </a:extLst>
          </p:cNvPr>
          <p:cNvSpPr txBox="1"/>
          <p:nvPr/>
        </p:nvSpPr>
        <p:spPr>
          <a:xfrm>
            <a:off x="2579371" y="3358461"/>
            <a:ext cx="885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65F607F9-196F-F17A-A28D-2A81AAFF5B14}"/>
              </a:ext>
            </a:extLst>
          </p:cNvPr>
          <p:cNvSpPr txBox="1"/>
          <p:nvPr/>
        </p:nvSpPr>
        <p:spPr>
          <a:xfrm>
            <a:off x="2592472" y="449068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1F78CBC3-D355-4C2D-1A4E-673EB5623136}"/>
              </a:ext>
            </a:extLst>
          </p:cNvPr>
          <p:cNvSpPr txBox="1"/>
          <p:nvPr/>
        </p:nvSpPr>
        <p:spPr>
          <a:xfrm>
            <a:off x="5859161" y="2339211"/>
            <a:ext cx="811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9AFD6E76-2590-D174-228D-195818F50D88}"/>
              </a:ext>
            </a:extLst>
          </p:cNvPr>
          <p:cNvSpPr txBox="1"/>
          <p:nvPr/>
        </p:nvSpPr>
        <p:spPr>
          <a:xfrm>
            <a:off x="5608345" y="3463561"/>
            <a:ext cx="1550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Crossentropy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3188973F-A94E-71E1-F082-19FA1F21D4E0}"/>
              </a:ext>
            </a:extLst>
          </p:cNvPr>
          <p:cNvSpPr txBox="1"/>
          <p:nvPr/>
        </p:nvSpPr>
        <p:spPr>
          <a:xfrm>
            <a:off x="5799903" y="4586416"/>
            <a:ext cx="11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A38A978-8D68-1919-4E7A-9B41EAB6F748}"/>
              </a:ext>
            </a:extLst>
          </p:cNvPr>
          <p:cNvSpPr txBox="1"/>
          <p:nvPr/>
        </p:nvSpPr>
        <p:spPr>
          <a:xfrm>
            <a:off x="405063" y="188904"/>
            <a:ext cx="5530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CNN2 - Improved 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 - </a:t>
            </a:r>
            <a:r>
              <a:rPr lang="it-IT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Parameters and Callbacks</a:t>
            </a:r>
          </a:p>
        </p:txBody>
      </p: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B7C7E923-B6A5-B52C-B6FF-9046BBCB3BCD}"/>
              </a:ext>
            </a:extLst>
          </p:cNvPr>
          <p:cNvGrpSpPr/>
          <p:nvPr/>
        </p:nvGrpSpPr>
        <p:grpSpPr>
          <a:xfrm>
            <a:off x="8264718" y="1422774"/>
            <a:ext cx="2712719" cy="4207501"/>
            <a:chOff x="8133957" y="1056196"/>
            <a:chExt cx="2712719" cy="4207501"/>
          </a:xfrm>
        </p:grpSpPr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53DFC53E-2891-4175-58ED-3336BEF5433A}"/>
                </a:ext>
              </a:extLst>
            </p:cNvPr>
            <p:cNvGrpSpPr/>
            <p:nvPr/>
          </p:nvGrpSpPr>
          <p:grpSpPr>
            <a:xfrm>
              <a:off x="8133957" y="1056196"/>
              <a:ext cx="2712719" cy="4207501"/>
              <a:chOff x="8342638" y="1415401"/>
              <a:chExt cx="2712719" cy="4207501"/>
            </a:xfrm>
          </p:grpSpPr>
          <p:sp>
            <p:nvSpPr>
              <p:cNvPr id="21" name="Elaborazione alternativa 20">
                <a:extLst>
                  <a:ext uri="{FF2B5EF4-FFF2-40B4-BE49-F238E27FC236}">
                    <a16:creationId xmlns:a16="http://schemas.microsoft.com/office/drawing/2014/main" id="{3934AB11-A5D9-DCED-3187-E0F5DC1A2282}"/>
                  </a:ext>
                </a:extLst>
              </p:cNvPr>
              <p:cNvSpPr/>
              <p:nvPr/>
            </p:nvSpPr>
            <p:spPr>
              <a:xfrm rot="16200000">
                <a:off x="7595247" y="2162792"/>
                <a:ext cx="4207501" cy="2712719"/>
              </a:xfrm>
              <a:prstGeom prst="flowChartAlternateProcess">
                <a:avLst/>
              </a:prstGeom>
              <a:solidFill>
                <a:srgbClr val="92D050">
                  <a:alpha val="2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9330A160-1C28-40D5-2164-6838B0663B39}"/>
                  </a:ext>
                </a:extLst>
              </p:cNvPr>
              <p:cNvSpPr txBox="1"/>
              <p:nvPr/>
            </p:nvSpPr>
            <p:spPr>
              <a:xfrm>
                <a:off x="9151411" y="1600303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Callbacks</a:t>
                </a:r>
              </a:p>
            </p:txBody>
          </p:sp>
        </p:grpSp>
        <p:grpSp>
          <p:nvGrpSpPr>
            <p:cNvPr id="24" name="Gruppo 23">
              <a:extLst>
                <a:ext uri="{FF2B5EF4-FFF2-40B4-BE49-F238E27FC236}">
                  <a16:creationId xmlns:a16="http://schemas.microsoft.com/office/drawing/2014/main" id="{D8FD1A54-B9A5-F1D0-0B0F-5542C6D8F382}"/>
                </a:ext>
              </a:extLst>
            </p:cNvPr>
            <p:cNvGrpSpPr/>
            <p:nvPr/>
          </p:nvGrpSpPr>
          <p:grpSpPr>
            <a:xfrm>
              <a:off x="8230031" y="1594303"/>
              <a:ext cx="2613676" cy="3447240"/>
              <a:chOff x="8230031" y="1594303"/>
              <a:chExt cx="2613676" cy="3447240"/>
            </a:xfrm>
          </p:grpSpPr>
          <p:grpSp>
            <p:nvGrpSpPr>
              <p:cNvPr id="31" name="Gruppo 30">
                <a:extLst>
                  <a:ext uri="{FF2B5EF4-FFF2-40B4-BE49-F238E27FC236}">
                    <a16:creationId xmlns:a16="http://schemas.microsoft.com/office/drawing/2014/main" id="{4CEE67A6-0E0C-F5AA-F5FC-C61D5CE51E06}"/>
                  </a:ext>
                </a:extLst>
              </p:cNvPr>
              <p:cNvGrpSpPr/>
              <p:nvPr/>
            </p:nvGrpSpPr>
            <p:grpSpPr>
              <a:xfrm>
                <a:off x="8230031" y="3033608"/>
                <a:ext cx="777528" cy="2007935"/>
                <a:chOff x="8158501" y="2335773"/>
                <a:chExt cx="970190" cy="2680566"/>
              </a:xfrm>
            </p:grpSpPr>
            <p:pic>
              <p:nvPicPr>
                <p:cNvPr id="13" name="Elemento grafico 12" descr="Disco contorno">
                  <a:extLst>
                    <a:ext uri="{FF2B5EF4-FFF2-40B4-BE49-F238E27FC236}">
                      <a16:creationId xmlns:a16="http://schemas.microsoft.com/office/drawing/2014/main" id="{CA523081-DF22-B848-5C64-9337ADCCF2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89396" y="2335773"/>
                  <a:ext cx="708398" cy="708398"/>
                </a:xfrm>
                <a:prstGeom prst="rect">
                  <a:avLst/>
                </a:prstGeom>
              </p:spPr>
            </p:pic>
            <p:pic>
              <p:nvPicPr>
                <p:cNvPr id="16" name="Elemento grafico 15" descr="Miglioramento costante contorno">
                  <a:extLst>
                    <a:ext uri="{FF2B5EF4-FFF2-40B4-BE49-F238E27FC236}">
                      <a16:creationId xmlns:a16="http://schemas.microsoft.com/office/drawing/2014/main" id="{992BA0DC-3ED0-6730-DE0E-A9D6A4A37D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58501" y="3208156"/>
                  <a:ext cx="970190" cy="970190"/>
                </a:xfrm>
                <a:prstGeom prst="rect">
                  <a:avLst/>
                </a:prstGeom>
              </p:spPr>
            </p:pic>
            <p:pic>
              <p:nvPicPr>
                <p:cNvPr id="18" name="Elemento grafico 17" descr="Appunti contorno">
                  <a:extLst>
                    <a:ext uri="{FF2B5EF4-FFF2-40B4-BE49-F238E27FC236}">
                      <a16:creationId xmlns:a16="http://schemas.microsoft.com/office/drawing/2014/main" id="{E1BCDC41-079C-D3FF-12F6-2936DBAE38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89397" y="4307941"/>
                  <a:ext cx="708398" cy="708398"/>
                </a:xfrm>
                <a:prstGeom prst="rect">
                  <a:avLst/>
                </a:prstGeom>
              </p:spPr>
            </p:pic>
          </p:grpSp>
          <p:sp>
            <p:nvSpPr>
              <p:cNvPr id="47" name="CasellaDiTesto 46">
                <a:extLst>
                  <a:ext uri="{FF2B5EF4-FFF2-40B4-BE49-F238E27FC236}">
                    <a16:creationId xmlns:a16="http://schemas.microsoft.com/office/drawing/2014/main" id="{317C98E1-F013-2D14-13BA-F51488BAD47E}"/>
                  </a:ext>
                </a:extLst>
              </p:cNvPr>
              <p:cNvSpPr txBox="1"/>
              <p:nvPr/>
            </p:nvSpPr>
            <p:spPr>
              <a:xfrm>
                <a:off x="8902656" y="4638338"/>
                <a:ext cx="11753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CSVLogger</a:t>
                </a:r>
              </a:p>
            </p:txBody>
          </p:sp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733F9720-2DF7-54C4-BD2E-49DB0526F41B}"/>
                  </a:ext>
                </a:extLst>
              </p:cNvPr>
              <p:cNvSpPr txBox="1"/>
              <p:nvPr/>
            </p:nvSpPr>
            <p:spPr>
              <a:xfrm>
                <a:off x="8902656" y="3889274"/>
                <a:ext cx="17924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BackupAndRestore</a:t>
                </a:r>
              </a:p>
            </p:txBody>
          </p:sp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57C849D1-B0C5-ED22-2F52-9052B6789DE9}"/>
                  </a:ext>
                </a:extLst>
              </p:cNvPr>
              <p:cNvSpPr txBox="1"/>
              <p:nvPr/>
            </p:nvSpPr>
            <p:spPr>
              <a:xfrm>
                <a:off x="8902656" y="3156931"/>
                <a:ext cx="166904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ModelCheckpoint</a:t>
                </a:r>
              </a:p>
            </p:txBody>
          </p:sp>
          <p:pic>
            <p:nvPicPr>
              <p:cNvPr id="8" name="Elemento grafico 7" descr="Semaforo contorno">
                <a:extLst>
                  <a:ext uri="{FF2B5EF4-FFF2-40B4-BE49-F238E27FC236}">
                    <a16:creationId xmlns:a16="http://schemas.microsoft.com/office/drawing/2014/main" id="{B74B16CD-6C38-5B3C-D714-FF84AD5F5D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8352396" y="2262182"/>
                <a:ext cx="567724" cy="567724"/>
              </a:xfrm>
              <a:prstGeom prst="rect">
                <a:avLst/>
              </a:prstGeom>
            </p:spPr>
          </p:pic>
          <p:pic>
            <p:nvPicPr>
              <p:cNvPr id="12" name="Elemento grafico 11" descr="Piano di sotto contorno">
                <a:extLst>
                  <a:ext uri="{FF2B5EF4-FFF2-40B4-BE49-F238E27FC236}">
                    <a16:creationId xmlns:a16="http://schemas.microsoft.com/office/drawing/2014/main" id="{F9E58607-AF38-406A-C882-40270A00E7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8359433" y="1594303"/>
                <a:ext cx="545044" cy="545044"/>
              </a:xfrm>
              <a:prstGeom prst="rect">
                <a:avLst/>
              </a:prstGeom>
            </p:spPr>
          </p:pic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524E9A78-F9D7-0E22-08C9-1D6500568373}"/>
                  </a:ext>
                </a:extLst>
              </p:cNvPr>
              <p:cNvSpPr txBox="1"/>
              <p:nvPr/>
            </p:nvSpPr>
            <p:spPr>
              <a:xfrm>
                <a:off x="8926194" y="1705689"/>
                <a:ext cx="19175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b="0" i="0" u="none" strike="noStrike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ReduceLROnPlateau</a:t>
                </a:r>
              </a:p>
              <a:p>
                <a:endParaRPr lang="it-IT" sz="16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845D0207-A905-393C-16BE-4FBCFCEAD61A}"/>
                  </a:ext>
                </a:extLst>
              </p:cNvPr>
              <p:cNvSpPr txBox="1"/>
              <p:nvPr/>
            </p:nvSpPr>
            <p:spPr>
              <a:xfrm>
                <a:off x="8902656" y="2363517"/>
                <a:ext cx="13724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b="0" i="0" u="none" strike="noStrike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EarlyStopping</a:t>
                </a:r>
              </a:p>
              <a:p>
                <a:endParaRPr lang="it-IT" sz="16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7987416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3768</TotalTime>
  <Words>1904</Words>
  <Application>Microsoft Macintosh PowerPoint</Application>
  <PresentationFormat>Widescreen</PresentationFormat>
  <Paragraphs>734</Paragraphs>
  <Slides>23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30" baseType="lpstr">
      <vt:lpstr>Aptos</vt:lpstr>
      <vt:lpstr>Aptos Display</vt:lpstr>
      <vt:lpstr>Arial</vt:lpstr>
      <vt:lpstr>Cambria Math</vt:lpstr>
      <vt:lpstr>Courier New</vt:lpstr>
      <vt:lpstr>Times New Roman</vt:lpstr>
      <vt:lpstr>Tema di Office</vt:lpstr>
      <vt:lpstr>Deep Learning for Image Classification: A Study on CIFAR-10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Ludovica Di Marco</dc:creator>
  <cp:lastModifiedBy>Ludovica Di Marco</cp:lastModifiedBy>
  <cp:revision>251</cp:revision>
  <dcterms:created xsi:type="dcterms:W3CDTF">2024-06-30T13:53:49Z</dcterms:created>
  <dcterms:modified xsi:type="dcterms:W3CDTF">2024-07-15T18:09:16Z</dcterms:modified>
</cp:coreProperties>
</file>